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4" r:id="rId2"/>
  </p:sldMasterIdLst>
  <p:notesMasterIdLst>
    <p:notesMasterId r:id="rId5"/>
  </p:notesMasterIdLst>
  <p:handoutMasterIdLst>
    <p:handoutMasterId r:id="rId6"/>
  </p:handoutMasterIdLst>
  <p:sldIdLst>
    <p:sldId id="276" r:id="rId3"/>
    <p:sldId id="280" r:id="rId4"/>
  </p:sldIdLst>
  <p:sldSz cx="9906000" cy="6858000" type="A4"/>
  <p:notesSz cx="9866313" cy="6735763"/>
  <p:defaultTex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455"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121" userDrawn="1">
          <p15:clr>
            <a:srgbClr val="A4A3A4"/>
          </p15:clr>
        </p15:guide>
        <p15:guide id="2" pos="31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C"/>
    <a:srgbClr val="6F6F6F"/>
    <a:srgbClr val="78DF67"/>
    <a:srgbClr val="FFE5E5"/>
    <a:srgbClr val="FF1300"/>
    <a:srgbClr val="E7F2FF"/>
    <a:srgbClr val="929292"/>
    <a:srgbClr val="2F89C4"/>
    <a:srgbClr val="0B1B4A"/>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32" autoAdjust="0"/>
    <p:restoredTop sz="95320" autoAdjust="0"/>
  </p:normalViewPr>
  <p:slideViewPr>
    <p:cSldViewPr snapToGrid="0">
      <p:cViewPr>
        <p:scale>
          <a:sx n="130" d="100"/>
          <a:sy n="130" d="100"/>
        </p:scale>
        <p:origin x="1194" y="-66"/>
      </p:cViewPr>
      <p:guideLst>
        <p:guide orient="horz" pos="2455"/>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8" d="100"/>
          <a:sy n="68" d="100"/>
        </p:scale>
        <p:origin x="-2850" y="-96"/>
      </p:cViewPr>
      <p:guideLst>
        <p:guide orient="horz" pos="2121"/>
        <p:guide pos="3107"/>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7" y="5"/>
            <a:ext cx="4276255" cy="336842"/>
          </a:xfrm>
          <a:prstGeom prst="rect">
            <a:avLst/>
          </a:prstGeom>
        </p:spPr>
        <p:txBody>
          <a:bodyPr vert="horz" lIns="91358" tIns="45680" rIns="91358" bIns="4568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5587737" y="5"/>
            <a:ext cx="4276254" cy="336842"/>
          </a:xfrm>
          <a:prstGeom prst="rect">
            <a:avLst/>
          </a:prstGeom>
        </p:spPr>
        <p:txBody>
          <a:bodyPr vert="horz" lIns="91358" tIns="45680" rIns="91358" bIns="45680" rtlCol="0"/>
          <a:lstStyle>
            <a:lvl1pPr algn="r">
              <a:defRPr sz="1200"/>
            </a:lvl1pPr>
          </a:lstStyle>
          <a:p>
            <a:fld id="{17D4E94A-3073-4BD4-942C-8A06368E7422}" type="datetime1">
              <a:rPr kumimoji="1" lang="ja-JP" altLang="en-US" smtClean="0"/>
              <a:pPr/>
              <a:t>2021/4/2</a:t>
            </a:fld>
            <a:endParaRPr kumimoji="1" lang="ja-JP" altLang="en-US" dirty="0"/>
          </a:p>
        </p:txBody>
      </p:sp>
      <p:sp>
        <p:nvSpPr>
          <p:cNvPr id="4" name="フッター プレースホルダ 3"/>
          <p:cNvSpPr>
            <a:spLocks noGrp="1"/>
          </p:cNvSpPr>
          <p:nvPr>
            <p:ph type="ftr" sz="quarter" idx="2"/>
          </p:nvPr>
        </p:nvSpPr>
        <p:spPr>
          <a:xfrm>
            <a:off x="7" y="6397838"/>
            <a:ext cx="4276255" cy="336842"/>
          </a:xfrm>
          <a:prstGeom prst="rect">
            <a:avLst/>
          </a:prstGeom>
        </p:spPr>
        <p:txBody>
          <a:bodyPr vert="horz" lIns="91358" tIns="45680" rIns="91358" bIns="4568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5587737" y="6397838"/>
            <a:ext cx="4276254" cy="336842"/>
          </a:xfrm>
          <a:prstGeom prst="rect">
            <a:avLst/>
          </a:prstGeom>
        </p:spPr>
        <p:txBody>
          <a:bodyPr vert="horz" lIns="91358" tIns="45680" rIns="91358" bIns="45680" rtlCol="0" anchor="b"/>
          <a:lstStyle>
            <a:lvl1pPr algn="r">
              <a:defRPr sz="1200"/>
            </a:lvl1pPr>
          </a:lstStyle>
          <a:p>
            <a:fld id="{CE844D7D-E54B-4ACC-9985-4AE6300471E0}"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7" y="5"/>
            <a:ext cx="4276255" cy="336842"/>
          </a:xfrm>
          <a:prstGeom prst="rect">
            <a:avLst/>
          </a:prstGeom>
        </p:spPr>
        <p:txBody>
          <a:bodyPr vert="horz" lIns="91358" tIns="45680" rIns="91358" bIns="4568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5587737" y="5"/>
            <a:ext cx="4276254" cy="336842"/>
          </a:xfrm>
          <a:prstGeom prst="rect">
            <a:avLst/>
          </a:prstGeom>
        </p:spPr>
        <p:txBody>
          <a:bodyPr vert="horz" lIns="91358" tIns="45680" rIns="91358" bIns="45680" rtlCol="0"/>
          <a:lstStyle>
            <a:lvl1pPr algn="r">
              <a:defRPr sz="1200"/>
            </a:lvl1pPr>
          </a:lstStyle>
          <a:p>
            <a:fld id="{836708FE-2EC6-452A-A628-D9F2AC0A8AB3}" type="datetime1">
              <a:rPr kumimoji="1" lang="ja-JP" altLang="en-US" smtClean="0"/>
              <a:pPr/>
              <a:t>2021/4/2</a:t>
            </a:fld>
            <a:endParaRPr kumimoji="1" lang="ja-JP" altLang="en-US" dirty="0"/>
          </a:p>
        </p:txBody>
      </p:sp>
      <p:sp>
        <p:nvSpPr>
          <p:cNvPr id="4" name="スライド イメージ プレースホルダ 3"/>
          <p:cNvSpPr>
            <a:spLocks noGrp="1" noRot="1" noChangeAspect="1"/>
          </p:cNvSpPr>
          <p:nvPr>
            <p:ph type="sldImg" idx="2"/>
          </p:nvPr>
        </p:nvSpPr>
        <p:spPr>
          <a:xfrm>
            <a:off x="3109913" y="506413"/>
            <a:ext cx="3646487" cy="2525712"/>
          </a:xfrm>
          <a:prstGeom prst="rect">
            <a:avLst/>
          </a:prstGeom>
          <a:noFill/>
          <a:ln w="12700">
            <a:solidFill>
              <a:prstClr val="black"/>
            </a:solidFill>
          </a:ln>
        </p:spPr>
        <p:txBody>
          <a:bodyPr vert="horz" lIns="91358" tIns="45680" rIns="91358" bIns="45680" rtlCol="0" anchor="ctr"/>
          <a:lstStyle/>
          <a:p>
            <a:endParaRPr lang="ja-JP" altLang="en-US" dirty="0"/>
          </a:p>
        </p:txBody>
      </p:sp>
      <p:sp>
        <p:nvSpPr>
          <p:cNvPr id="5" name="ノート プレースホルダ 4"/>
          <p:cNvSpPr>
            <a:spLocks noGrp="1"/>
          </p:cNvSpPr>
          <p:nvPr>
            <p:ph type="body" sz="quarter" idx="3"/>
          </p:nvPr>
        </p:nvSpPr>
        <p:spPr>
          <a:xfrm>
            <a:off x="985944" y="3199463"/>
            <a:ext cx="7894446" cy="3031581"/>
          </a:xfrm>
          <a:prstGeom prst="rect">
            <a:avLst/>
          </a:prstGeom>
        </p:spPr>
        <p:txBody>
          <a:bodyPr vert="horz" lIns="91358" tIns="45680" rIns="91358" bIns="4568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7" y="6397838"/>
            <a:ext cx="4276255" cy="336842"/>
          </a:xfrm>
          <a:prstGeom prst="rect">
            <a:avLst/>
          </a:prstGeom>
        </p:spPr>
        <p:txBody>
          <a:bodyPr vert="horz" lIns="91358" tIns="45680" rIns="91358" bIns="4568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5587737" y="6397838"/>
            <a:ext cx="4276254" cy="336842"/>
          </a:xfrm>
          <a:prstGeom prst="rect">
            <a:avLst/>
          </a:prstGeom>
        </p:spPr>
        <p:txBody>
          <a:bodyPr vert="horz" lIns="91358" tIns="45680" rIns="91358" bIns="45680" rtlCol="0" anchor="b"/>
          <a:lstStyle>
            <a:lvl1pPr algn="r">
              <a:defRPr sz="1200"/>
            </a:lvl1pPr>
          </a:lstStyle>
          <a:p>
            <a:fld id="{F5EF21B2-C92B-46E7-A3AC-A4559F357ADF}"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6475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83323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やなぎんスタイル">
    <p:spTree>
      <p:nvGrpSpPr>
        <p:cNvPr id="1" name=""/>
        <p:cNvGrpSpPr/>
        <p:nvPr/>
      </p:nvGrpSpPr>
      <p:grpSpPr>
        <a:xfrm>
          <a:off x="0" y="0"/>
          <a:ext cx="0" cy="0"/>
          <a:chOff x="0" y="0"/>
          <a:chExt cx="0" cy="0"/>
        </a:xfrm>
      </p:grpSpPr>
      <p:pic>
        <p:nvPicPr>
          <p:cNvPr id="10" name="Picture 2" descr="http://www.melco.ne.jp/hansoku/logo/data/buffalo1.jpg"/>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9164" y="21102"/>
            <a:ext cx="2022608" cy="295672"/>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userDrawn="1"/>
        </p:nvSpPr>
        <p:spPr bwMode="auto">
          <a:xfrm>
            <a:off x="2033616" y="2"/>
            <a:ext cx="7872387" cy="53808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1" tIns="66040" rIns="132081" bIns="66040" numCol="1" rtlCol="0" anchor="ctr" anchorCtr="0" compatLnSpc="1">
            <a:prstTxWarp prst="textNoShape">
              <a:avLst/>
            </a:prstTxWarp>
          </a:bodyPr>
          <a:lstStyle/>
          <a:p>
            <a:pPr marL="0" marR="0" indent="0" algn="ctr" defTabSz="1320704" rtl="0" eaLnBrk="1" fontAlgn="base" latinLnBrk="0" hangingPunct="1">
              <a:lnSpc>
                <a:spcPct val="100000"/>
              </a:lnSpc>
              <a:spcBef>
                <a:spcPct val="0"/>
              </a:spcBef>
              <a:spcAft>
                <a:spcPct val="0"/>
              </a:spcAft>
              <a:buClrTx/>
              <a:buSzTx/>
              <a:buFontTx/>
              <a:buNone/>
              <a:tabLst/>
            </a:pPr>
            <a:endParaRPr kumimoji="1" lang="ja-JP" altLang="en-US" sz="1590" b="1" i="0" u="none" strike="noStrike" cap="none" normalizeH="0" baseline="0" dirty="0" smtClean="0">
              <a:ln>
                <a:noFill/>
              </a:ln>
              <a:solidFill>
                <a:schemeClr val="tx1"/>
              </a:solidFill>
              <a:effectLst/>
              <a:latin typeface="+mn-ea"/>
              <a:ea typeface="+mn-ea"/>
            </a:endParaRPr>
          </a:p>
        </p:txBody>
      </p:sp>
      <p:grpSp>
        <p:nvGrpSpPr>
          <p:cNvPr id="12" name="グループ化 11"/>
          <p:cNvGrpSpPr/>
          <p:nvPr userDrawn="1"/>
        </p:nvGrpSpPr>
        <p:grpSpPr>
          <a:xfrm>
            <a:off x="18349" y="321115"/>
            <a:ext cx="1968225" cy="199385"/>
            <a:chOff x="19052" y="463832"/>
            <a:chExt cx="1362617" cy="288000"/>
          </a:xfrm>
        </p:grpSpPr>
        <p:pic>
          <p:nvPicPr>
            <p:cNvPr id="8193" name="Picture 1" descr="C:\Users\m0237s\Pictures\Pictures\新しいフォルダー\44.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048709" y="463832"/>
              <a:ext cx="332960" cy="288000"/>
            </a:xfrm>
            <a:prstGeom prst="rect">
              <a:avLst/>
            </a:prstGeom>
            <a:noFill/>
          </p:spPr>
        </p:pic>
        <p:pic>
          <p:nvPicPr>
            <p:cNvPr id="8194" name="Picture 2" descr="C:\Users\m0237s\Pictures\Pictures\新しいフォルダー\42.pn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05448" y="463832"/>
              <a:ext cx="332960" cy="288000"/>
            </a:xfrm>
            <a:prstGeom prst="rect">
              <a:avLst/>
            </a:prstGeom>
            <a:noFill/>
          </p:spPr>
        </p:pic>
        <p:pic>
          <p:nvPicPr>
            <p:cNvPr id="8195" name="Picture 3" descr="C:\Users\m0237s\Pictures\Pictures\新しいフォルダー\45.png"/>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9052" y="463832"/>
              <a:ext cx="332960" cy="288000"/>
            </a:xfrm>
            <a:prstGeom prst="rect">
              <a:avLst/>
            </a:prstGeom>
            <a:noFill/>
          </p:spPr>
        </p:pic>
        <p:pic>
          <p:nvPicPr>
            <p:cNvPr id="8196" name="Picture 4" descr="C:\Users\m0237s\Pictures\Pictures\新しいフォルダー\43.png"/>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62314" y="463832"/>
              <a:ext cx="332832" cy="288000"/>
            </a:xfrm>
            <a:prstGeom prst="rect">
              <a:avLst/>
            </a:prstGeom>
            <a:noFill/>
          </p:spPr>
        </p:pic>
      </p:grpSp>
    </p:spTree>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9B0B0E-01CC-44FC-AC9C-F89849A3176F}" type="datetimeFigureOut">
              <a:rPr kumimoji="1" lang="ja-JP" altLang="en-US" smtClean="0"/>
              <a:t>2021/4/2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C175CA1-10EA-4A30-A6F8-E535BDC79EA1}" type="slidenum">
              <a:rPr kumimoji="1" lang="ja-JP" altLang="en-US" smtClean="0"/>
              <a:t>‹#›</a:t>
            </a:fld>
            <a:endParaRPr kumimoji="1" lang="ja-JP" altLang="en-US" dirty="0"/>
          </a:p>
        </p:txBody>
      </p:sp>
    </p:spTree>
    <p:extLst>
      <p:ext uri="{BB962C8B-B14F-4D97-AF65-F5344CB8AC3E}">
        <p14:creationId xmlns:p14="http://schemas.microsoft.com/office/powerpoint/2010/main" val="4734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79B0B0E-01CC-44FC-AC9C-F89849A3176F}" type="datetimeFigureOut">
              <a:rPr kumimoji="1" lang="ja-JP" altLang="en-US" smtClean="0"/>
              <a:t>2021/4/2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C175CA1-10EA-4A30-A6F8-E535BDC79EA1}" type="slidenum">
              <a:rPr kumimoji="1" lang="ja-JP" altLang="en-US" smtClean="0"/>
              <a:t>‹#›</a:t>
            </a:fld>
            <a:endParaRPr kumimoji="1" lang="ja-JP" altLang="en-US" dirty="0"/>
          </a:p>
        </p:txBody>
      </p:sp>
    </p:spTree>
    <p:extLst>
      <p:ext uri="{BB962C8B-B14F-4D97-AF65-F5344CB8AC3E}">
        <p14:creationId xmlns:p14="http://schemas.microsoft.com/office/powerpoint/2010/main" val="1709908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9B0B0E-01CC-44FC-AC9C-F89849A3176F}" type="datetimeFigureOut">
              <a:rPr kumimoji="1" lang="ja-JP" altLang="en-US" smtClean="0"/>
              <a:t>2021/4/2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C175CA1-10EA-4A30-A6F8-E535BDC79EA1}" type="slidenum">
              <a:rPr kumimoji="1" lang="ja-JP" altLang="en-US" smtClean="0"/>
              <a:t>‹#›</a:t>
            </a:fld>
            <a:endParaRPr kumimoji="1" lang="ja-JP" altLang="en-US" dirty="0"/>
          </a:p>
        </p:txBody>
      </p:sp>
    </p:spTree>
    <p:extLst>
      <p:ext uri="{BB962C8B-B14F-4D97-AF65-F5344CB8AC3E}">
        <p14:creationId xmlns:p14="http://schemas.microsoft.com/office/powerpoint/2010/main" val="2963111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9B0B0E-01CC-44FC-AC9C-F89849A3176F}" type="datetimeFigureOut">
              <a:rPr kumimoji="1" lang="ja-JP" altLang="en-US" smtClean="0"/>
              <a:t>2021/4/2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C175CA1-10EA-4A30-A6F8-E535BDC79EA1}" type="slidenum">
              <a:rPr kumimoji="1" lang="ja-JP" altLang="en-US" smtClean="0"/>
              <a:t>‹#›</a:t>
            </a:fld>
            <a:endParaRPr kumimoji="1" lang="ja-JP" altLang="en-US" dirty="0"/>
          </a:p>
        </p:txBody>
      </p:sp>
    </p:spTree>
    <p:extLst>
      <p:ext uri="{BB962C8B-B14F-4D97-AF65-F5344CB8AC3E}">
        <p14:creationId xmlns:p14="http://schemas.microsoft.com/office/powerpoint/2010/main" val="88028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9B0B0E-01CC-44FC-AC9C-F89849A3176F}" type="datetimeFigureOut">
              <a:rPr kumimoji="1" lang="ja-JP" altLang="en-US" smtClean="0"/>
              <a:t>2021/4/2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C175CA1-10EA-4A30-A6F8-E535BDC79EA1}" type="slidenum">
              <a:rPr kumimoji="1" lang="ja-JP" altLang="en-US" smtClean="0"/>
              <a:t>‹#›</a:t>
            </a:fld>
            <a:endParaRPr kumimoji="1" lang="ja-JP" altLang="en-US" dirty="0"/>
          </a:p>
        </p:txBody>
      </p:sp>
    </p:spTree>
    <p:extLst>
      <p:ext uri="{BB962C8B-B14F-4D97-AF65-F5344CB8AC3E}">
        <p14:creationId xmlns:p14="http://schemas.microsoft.com/office/powerpoint/2010/main" val="489504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9B0B0E-01CC-44FC-AC9C-F89849A3176F}" type="datetimeFigureOut">
              <a:rPr kumimoji="1" lang="ja-JP" altLang="en-US" smtClean="0"/>
              <a:t>2021/4/2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C175CA1-10EA-4A30-A6F8-E535BDC79EA1}" type="slidenum">
              <a:rPr kumimoji="1" lang="ja-JP" altLang="en-US" smtClean="0"/>
              <a:t>‹#›</a:t>
            </a:fld>
            <a:endParaRPr kumimoji="1" lang="ja-JP" altLang="en-US" dirty="0"/>
          </a:p>
        </p:txBody>
      </p:sp>
    </p:spTree>
    <p:extLst>
      <p:ext uri="{BB962C8B-B14F-4D97-AF65-F5344CB8AC3E}">
        <p14:creationId xmlns:p14="http://schemas.microsoft.com/office/powerpoint/2010/main" val="38756221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横やなぎんスタイル">
    <p:spTree>
      <p:nvGrpSpPr>
        <p:cNvPr id="1" name=""/>
        <p:cNvGrpSpPr/>
        <p:nvPr/>
      </p:nvGrpSpPr>
      <p:grpSpPr>
        <a:xfrm>
          <a:off x="0" y="0"/>
          <a:ext cx="0" cy="0"/>
          <a:chOff x="0" y="0"/>
          <a:chExt cx="0" cy="0"/>
        </a:xfrm>
      </p:grpSpPr>
      <p:sp>
        <p:nvSpPr>
          <p:cNvPr id="7" name="正方形/長方形 6"/>
          <p:cNvSpPr/>
          <p:nvPr userDrawn="1"/>
        </p:nvSpPr>
        <p:spPr bwMode="auto">
          <a:xfrm>
            <a:off x="2446509" y="3"/>
            <a:ext cx="7459494" cy="876298"/>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1" tIns="66040" rIns="132081" bIns="66040" numCol="1" rtlCol="0" anchor="ctr" anchorCtr="0" compatLnSpc="1">
            <a:prstTxWarp prst="textNoShape">
              <a:avLst/>
            </a:prstTxWarp>
          </a:bodyPr>
          <a:lstStyle/>
          <a:p>
            <a:pPr marL="0" marR="0" indent="0" algn="ctr" defTabSz="1320704" rtl="0" eaLnBrk="1" fontAlgn="base" latinLnBrk="0" hangingPunct="1">
              <a:lnSpc>
                <a:spcPct val="100000"/>
              </a:lnSpc>
              <a:spcBef>
                <a:spcPct val="0"/>
              </a:spcBef>
              <a:spcAft>
                <a:spcPct val="0"/>
              </a:spcAft>
              <a:buClrTx/>
              <a:buSzTx/>
              <a:buFontTx/>
              <a:buNone/>
              <a:tabLst/>
            </a:pPr>
            <a:endParaRPr kumimoji="1" lang="ja-JP" altLang="en-US" sz="1590" b="1" i="0" u="none" strike="noStrike" cap="none" normalizeH="0" baseline="0" dirty="0" smtClean="0">
              <a:ln>
                <a:noFill/>
              </a:ln>
              <a:solidFill>
                <a:schemeClr val="tx1"/>
              </a:solidFill>
              <a:effectLst/>
              <a:latin typeface="+mn-ea"/>
              <a:ea typeface="+mn-ea"/>
            </a:endParaRPr>
          </a:p>
        </p:txBody>
      </p:sp>
      <p:pic>
        <p:nvPicPr>
          <p:cNvPr id="8193" name="Picture 1" descr="C:\Users\m0237s\Pictures\Pictures\新しいフォルダー\44.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910853" y="588448"/>
            <a:ext cx="401955" cy="360000"/>
          </a:xfrm>
          <a:prstGeom prst="rect">
            <a:avLst/>
          </a:prstGeom>
          <a:noFill/>
        </p:spPr>
      </p:pic>
      <p:pic>
        <p:nvPicPr>
          <p:cNvPr id="8194" name="Picture 2" descr="C:\Users\m0237s\Pictures\Pictures\新しいフォルダー\42.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312843" y="588448"/>
            <a:ext cx="401955" cy="360000"/>
          </a:xfrm>
          <a:prstGeom prst="rect">
            <a:avLst/>
          </a:prstGeom>
          <a:noFill/>
        </p:spPr>
      </p:pic>
      <p:pic>
        <p:nvPicPr>
          <p:cNvPr id="8195" name="Picture 3" descr="C:\Users\m0237s\Pictures\Pictures\新しいフォルダー\45.pn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117022" y="588448"/>
            <a:ext cx="401955" cy="360000"/>
          </a:xfrm>
          <a:prstGeom prst="rect">
            <a:avLst/>
          </a:prstGeom>
          <a:noFill/>
        </p:spPr>
      </p:pic>
      <p:pic>
        <p:nvPicPr>
          <p:cNvPr id="8196" name="Picture 4" descr="C:\Users\m0237s\Pictures\Pictures\新しいフォルダー\43.png"/>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715033" y="588448"/>
            <a:ext cx="401802" cy="360000"/>
          </a:xfrm>
          <a:prstGeom prst="rect">
            <a:avLst/>
          </a:prstGeom>
          <a:noFill/>
        </p:spPr>
      </p:pic>
      <p:pic>
        <p:nvPicPr>
          <p:cNvPr id="2" name="図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0058" y="8327"/>
            <a:ext cx="2004110" cy="612000"/>
          </a:xfrm>
          <a:prstGeom prst="rect">
            <a:avLst/>
          </a:prstGeom>
        </p:spPr>
      </p:pic>
    </p:spTree>
    <p:extLst>
      <p:ext uri="{BB962C8B-B14F-4D97-AF65-F5344CB8AC3E}">
        <p14:creationId xmlns:p14="http://schemas.microsoft.com/office/powerpoint/2010/main" val="28000473"/>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正方形/長方形 2"/>
          <p:cNvSpPr/>
          <p:nvPr userDrawn="1"/>
        </p:nvSpPr>
        <p:spPr bwMode="auto">
          <a:xfrm>
            <a:off x="1" y="3"/>
            <a:ext cx="642938" cy="6857997"/>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32081" tIns="66040" rIns="132081" bIns="66040" numCol="1" rtlCol="0" anchor="ctr" anchorCtr="0" compatLnSpc="1">
            <a:prstTxWarp prst="textNoShape">
              <a:avLst/>
            </a:prstTxWarp>
          </a:bodyPr>
          <a:lstStyle/>
          <a:p>
            <a:pPr marL="0" marR="0" indent="0" algn="ctr" defTabSz="1320704"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smtClean="0">
              <a:ln>
                <a:noFill/>
              </a:ln>
              <a:solidFill>
                <a:schemeClr val="bg1"/>
              </a:solidFill>
              <a:effectLst/>
              <a:latin typeface="+mn-ea"/>
              <a:ea typeface="+mn-ea"/>
            </a:endParaRPr>
          </a:p>
        </p:txBody>
      </p:sp>
      <p:pic>
        <p:nvPicPr>
          <p:cNvPr id="4" name="Picture 1" descr="C:\Users\m0237s\Pictures\Pictures\新しいフォルダー\44.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9470" y="6319556"/>
            <a:ext cx="504000" cy="451393"/>
          </a:xfrm>
          <a:prstGeom prst="rect">
            <a:avLst/>
          </a:prstGeom>
          <a:noFill/>
        </p:spPr>
      </p:pic>
      <p:pic>
        <p:nvPicPr>
          <p:cNvPr id="6" name="Picture 3" descr="C:\Users\m0237s\Pictures\Pictures\新しいフォルダー\45.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8391" y="54862"/>
            <a:ext cx="504000" cy="451393"/>
          </a:xfrm>
          <a:prstGeom prst="rect">
            <a:avLst/>
          </a:prstGeom>
          <a:noFill/>
        </p:spPr>
      </p:pic>
      <p:sp>
        <p:nvSpPr>
          <p:cNvPr id="7" name="テキスト ボックス 6"/>
          <p:cNvSpPr txBox="1"/>
          <p:nvPr userDrawn="1"/>
        </p:nvSpPr>
        <p:spPr>
          <a:xfrm>
            <a:off x="44826" y="840851"/>
            <a:ext cx="553998" cy="5176298"/>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normalizeH="0" baseline="0" dirty="0" smtClean="0">
                <a:ln>
                  <a:noFill/>
                </a:ln>
                <a:solidFill>
                  <a:schemeClr val="bg1"/>
                </a:solidFill>
                <a:effectLst/>
                <a:latin typeface="+mn-ea"/>
                <a:ea typeface="ＭＳ Ｐゴシック" pitchFamily="50" charset="-128"/>
                <a:cs typeface="+mn-cs"/>
              </a:rPr>
              <a:t>バッファロー　法人様向けおすすめ商品</a:t>
            </a:r>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365125"/>
            <a:ext cx="8543925" cy="1325563"/>
          </a:xfrm>
          <a:prstGeom prst="rect">
            <a:avLst/>
          </a:prstGeom>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3004511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79B0B0E-01CC-44FC-AC9C-F89849A3176F}" type="datetimeFigureOut">
              <a:rPr kumimoji="1" lang="ja-JP" altLang="en-US" smtClean="0"/>
              <a:t>2021/4/2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C175CA1-10EA-4A30-A6F8-E535BDC79EA1}" type="slidenum">
              <a:rPr kumimoji="1" lang="ja-JP" altLang="en-US" smtClean="0"/>
              <a:t>‹#›</a:t>
            </a:fld>
            <a:endParaRPr kumimoji="1" lang="ja-JP" altLang="en-US" dirty="0"/>
          </a:p>
        </p:txBody>
      </p:sp>
    </p:spTree>
    <p:extLst>
      <p:ext uri="{BB962C8B-B14F-4D97-AF65-F5344CB8AC3E}">
        <p14:creationId xmlns:p14="http://schemas.microsoft.com/office/powerpoint/2010/main" val="29050846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9B0B0E-01CC-44FC-AC9C-F89849A3176F}" type="datetimeFigureOut">
              <a:rPr kumimoji="1" lang="ja-JP" altLang="en-US" smtClean="0"/>
              <a:t>2021/4/2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C175CA1-10EA-4A30-A6F8-E535BDC79EA1}" type="slidenum">
              <a:rPr kumimoji="1" lang="ja-JP" altLang="en-US" smtClean="0"/>
              <a:t>‹#›</a:t>
            </a:fld>
            <a:endParaRPr kumimoji="1" lang="ja-JP" altLang="en-US" dirty="0"/>
          </a:p>
        </p:txBody>
      </p:sp>
    </p:spTree>
    <p:extLst>
      <p:ext uri="{BB962C8B-B14F-4D97-AF65-F5344CB8AC3E}">
        <p14:creationId xmlns:p14="http://schemas.microsoft.com/office/powerpoint/2010/main" val="122195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79B0B0E-01CC-44FC-AC9C-F89849A3176F}" type="datetimeFigureOut">
              <a:rPr kumimoji="1" lang="ja-JP" altLang="en-US" smtClean="0"/>
              <a:t>2021/4/2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C175CA1-10EA-4A30-A6F8-E535BDC79EA1}" type="slidenum">
              <a:rPr kumimoji="1" lang="ja-JP" altLang="en-US" smtClean="0"/>
              <a:t>‹#›</a:t>
            </a:fld>
            <a:endParaRPr kumimoji="1" lang="ja-JP" altLang="en-US" dirty="0"/>
          </a:p>
        </p:txBody>
      </p:sp>
    </p:spTree>
    <p:extLst>
      <p:ext uri="{BB962C8B-B14F-4D97-AF65-F5344CB8AC3E}">
        <p14:creationId xmlns:p14="http://schemas.microsoft.com/office/powerpoint/2010/main" val="107388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79B0B0E-01CC-44FC-AC9C-F89849A3176F}" type="datetimeFigureOut">
              <a:rPr kumimoji="1" lang="ja-JP" altLang="en-US" smtClean="0"/>
              <a:t>2021/4/2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C175CA1-10EA-4A30-A6F8-E535BDC79EA1}" type="slidenum">
              <a:rPr kumimoji="1" lang="ja-JP" altLang="en-US" smtClean="0"/>
              <a:t>‹#›</a:t>
            </a:fld>
            <a:endParaRPr kumimoji="1" lang="ja-JP" altLang="en-US" dirty="0"/>
          </a:p>
        </p:txBody>
      </p:sp>
    </p:spTree>
    <p:extLst>
      <p:ext uri="{BB962C8B-B14F-4D97-AF65-F5344CB8AC3E}">
        <p14:creationId xmlns:p14="http://schemas.microsoft.com/office/powerpoint/2010/main" val="141406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9B0B0E-01CC-44FC-AC9C-F89849A3176F}" type="datetimeFigureOut">
              <a:rPr kumimoji="1" lang="ja-JP" altLang="en-US" smtClean="0"/>
              <a:t>2021/4/2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C175CA1-10EA-4A30-A6F8-E535BDC79EA1}" type="slidenum">
              <a:rPr kumimoji="1" lang="ja-JP" altLang="en-US" smtClean="0"/>
              <a:t>‹#›</a:t>
            </a:fld>
            <a:endParaRPr kumimoji="1" lang="ja-JP" altLang="en-US" dirty="0"/>
          </a:p>
        </p:txBody>
      </p:sp>
    </p:spTree>
    <p:extLst>
      <p:ext uri="{BB962C8B-B14F-4D97-AF65-F5344CB8AC3E}">
        <p14:creationId xmlns:p14="http://schemas.microsoft.com/office/powerpoint/2010/main" val="2483384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6" r:id="rId2"/>
    <p:sldLayoutId id="2147483662" r:id="rId3"/>
    <p:sldLayoutId id="2147483677" r:id="rId4"/>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6355">
          <a:solidFill>
            <a:schemeClr val="tx2"/>
          </a:solidFill>
          <a:latin typeface="+mj-lt"/>
          <a:ea typeface="+mj-ea"/>
          <a:cs typeface="+mj-cs"/>
        </a:defRPr>
      </a:lvl1pPr>
      <a:lvl2pPr algn="ctr" rtl="0" eaLnBrk="1" fontAlgn="base" hangingPunct="1">
        <a:spcBef>
          <a:spcPct val="0"/>
        </a:spcBef>
        <a:spcAft>
          <a:spcPct val="0"/>
        </a:spcAft>
        <a:defRPr kumimoji="1" sz="6355">
          <a:solidFill>
            <a:schemeClr val="tx2"/>
          </a:solidFill>
          <a:latin typeface="Times New Roman" pitchFamily="18" charset="0"/>
          <a:ea typeface="ＭＳ Ｐゴシック" pitchFamily="50" charset="-128"/>
        </a:defRPr>
      </a:lvl2pPr>
      <a:lvl3pPr algn="ctr" rtl="0" eaLnBrk="1" fontAlgn="base" hangingPunct="1">
        <a:spcBef>
          <a:spcPct val="0"/>
        </a:spcBef>
        <a:spcAft>
          <a:spcPct val="0"/>
        </a:spcAft>
        <a:defRPr kumimoji="1" sz="6355">
          <a:solidFill>
            <a:schemeClr val="tx2"/>
          </a:solidFill>
          <a:latin typeface="Times New Roman" pitchFamily="18" charset="0"/>
          <a:ea typeface="ＭＳ Ｐゴシック" pitchFamily="50" charset="-128"/>
        </a:defRPr>
      </a:lvl3pPr>
      <a:lvl4pPr algn="ctr" rtl="0" eaLnBrk="1" fontAlgn="base" hangingPunct="1">
        <a:spcBef>
          <a:spcPct val="0"/>
        </a:spcBef>
        <a:spcAft>
          <a:spcPct val="0"/>
        </a:spcAft>
        <a:defRPr kumimoji="1" sz="6355">
          <a:solidFill>
            <a:schemeClr val="tx2"/>
          </a:solidFill>
          <a:latin typeface="Times New Roman" pitchFamily="18" charset="0"/>
          <a:ea typeface="ＭＳ Ｐゴシック" pitchFamily="50" charset="-128"/>
        </a:defRPr>
      </a:lvl4pPr>
      <a:lvl5pPr algn="ctr" rtl="0" eaLnBrk="1" fontAlgn="base" hangingPunct="1">
        <a:spcBef>
          <a:spcPct val="0"/>
        </a:spcBef>
        <a:spcAft>
          <a:spcPct val="0"/>
        </a:spcAft>
        <a:defRPr kumimoji="1" sz="6355">
          <a:solidFill>
            <a:schemeClr val="tx2"/>
          </a:solidFill>
          <a:latin typeface="Times New Roman" pitchFamily="18" charset="0"/>
          <a:ea typeface="ＭＳ Ｐゴシック" pitchFamily="50" charset="-128"/>
        </a:defRPr>
      </a:lvl5pPr>
      <a:lvl6pPr marL="660352" algn="ctr" rtl="0" eaLnBrk="1" fontAlgn="base" hangingPunct="1">
        <a:spcBef>
          <a:spcPct val="0"/>
        </a:spcBef>
        <a:spcAft>
          <a:spcPct val="0"/>
        </a:spcAft>
        <a:defRPr kumimoji="1" sz="6355">
          <a:solidFill>
            <a:schemeClr val="tx2"/>
          </a:solidFill>
          <a:latin typeface="Times New Roman" pitchFamily="18" charset="0"/>
          <a:ea typeface="ＭＳ Ｐゴシック" pitchFamily="50" charset="-128"/>
        </a:defRPr>
      </a:lvl6pPr>
      <a:lvl7pPr marL="1320704" algn="ctr" rtl="0" eaLnBrk="1" fontAlgn="base" hangingPunct="1">
        <a:spcBef>
          <a:spcPct val="0"/>
        </a:spcBef>
        <a:spcAft>
          <a:spcPct val="0"/>
        </a:spcAft>
        <a:defRPr kumimoji="1" sz="6355">
          <a:solidFill>
            <a:schemeClr val="tx2"/>
          </a:solidFill>
          <a:latin typeface="Times New Roman" pitchFamily="18" charset="0"/>
          <a:ea typeface="ＭＳ Ｐゴシック" pitchFamily="50" charset="-128"/>
        </a:defRPr>
      </a:lvl7pPr>
      <a:lvl8pPr marL="1981057" algn="ctr" rtl="0" eaLnBrk="1" fontAlgn="base" hangingPunct="1">
        <a:spcBef>
          <a:spcPct val="0"/>
        </a:spcBef>
        <a:spcAft>
          <a:spcPct val="0"/>
        </a:spcAft>
        <a:defRPr kumimoji="1" sz="6355">
          <a:solidFill>
            <a:schemeClr val="tx2"/>
          </a:solidFill>
          <a:latin typeface="Times New Roman" pitchFamily="18" charset="0"/>
          <a:ea typeface="ＭＳ Ｐゴシック" pitchFamily="50" charset="-128"/>
        </a:defRPr>
      </a:lvl8pPr>
      <a:lvl9pPr marL="2641408" algn="ctr" rtl="0" eaLnBrk="1" fontAlgn="base" hangingPunct="1">
        <a:spcBef>
          <a:spcPct val="0"/>
        </a:spcBef>
        <a:spcAft>
          <a:spcPct val="0"/>
        </a:spcAft>
        <a:defRPr kumimoji="1" sz="6355">
          <a:solidFill>
            <a:schemeClr val="tx2"/>
          </a:solidFill>
          <a:latin typeface="Times New Roman" pitchFamily="18" charset="0"/>
          <a:ea typeface="ＭＳ Ｐゴシック" pitchFamily="50" charset="-128"/>
        </a:defRPr>
      </a:lvl9pPr>
    </p:titleStyle>
    <p:bodyStyle>
      <a:lvl1pPr marL="495265" indent="-495265" algn="l" rtl="0" eaLnBrk="1" fontAlgn="base" hangingPunct="1">
        <a:spcBef>
          <a:spcPct val="20000"/>
        </a:spcBef>
        <a:spcAft>
          <a:spcPct val="0"/>
        </a:spcAft>
        <a:buChar char="•"/>
        <a:defRPr kumimoji="1" sz="4621">
          <a:solidFill>
            <a:schemeClr val="tx1"/>
          </a:solidFill>
          <a:latin typeface="+mn-lt"/>
          <a:ea typeface="+mn-ea"/>
          <a:cs typeface="+mn-cs"/>
        </a:defRPr>
      </a:lvl1pPr>
      <a:lvl2pPr marL="1073071" indent="-412720" algn="l" rtl="0" eaLnBrk="1" fontAlgn="base" hangingPunct="1">
        <a:spcBef>
          <a:spcPct val="20000"/>
        </a:spcBef>
        <a:spcAft>
          <a:spcPct val="0"/>
        </a:spcAft>
        <a:buChar char="–"/>
        <a:defRPr kumimoji="1" sz="4043">
          <a:solidFill>
            <a:schemeClr val="tx1"/>
          </a:solidFill>
          <a:latin typeface="+mn-lt"/>
          <a:ea typeface="+mn-ea"/>
        </a:defRPr>
      </a:lvl2pPr>
      <a:lvl3pPr marL="1650880" indent="-330177" algn="l" rtl="0" eaLnBrk="1" fontAlgn="base" hangingPunct="1">
        <a:spcBef>
          <a:spcPct val="20000"/>
        </a:spcBef>
        <a:spcAft>
          <a:spcPct val="0"/>
        </a:spcAft>
        <a:buChar char="•"/>
        <a:defRPr kumimoji="1" sz="3468">
          <a:solidFill>
            <a:schemeClr val="tx1"/>
          </a:solidFill>
          <a:latin typeface="+mn-lt"/>
          <a:ea typeface="+mn-ea"/>
        </a:defRPr>
      </a:lvl3pPr>
      <a:lvl4pPr marL="2311231" indent="-330177" algn="l" rtl="0" eaLnBrk="1" fontAlgn="base" hangingPunct="1">
        <a:spcBef>
          <a:spcPct val="20000"/>
        </a:spcBef>
        <a:spcAft>
          <a:spcPct val="0"/>
        </a:spcAft>
        <a:buChar char="–"/>
        <a:defRPr kumimoji="1" sz="2889">
          <a:solidFill>
            <a:schemeClr val="tx1"/>
          </a:solidFill>
          <a:latin typeface="+mn-lt"/>
          <a:ea typeface="+mn-ea"/>
        </a:defRPr>
      </a:lvl4pPr>
      <a:lvl5pPr marL="2971584" indent="-330177" algn="l" rtl="0" eaLnBrk="1" fontAlgn="base" hangingPunct="1">
        <a:spcBef>
          <a:spcPct val="20000"/>
        </a:spcBef>
        <a:spcAft>
          <a:spcPct val="0"/>
        </a:spcAft>
        <a:buChar char="»"/>
        <a:defRPr kumimoji="1" sz="2889">
          <a:solidFill>
            <a:schemeClr val="tx1"/>
          </a:solidFill>
          <a:latin typeface="+mn-lt"/>
          <a:ea typeface="+mn-ea"/>
        </a:defRPr>
      </a:lvl5pPr>
      <a:lvl6pPr marL="3631937" indent="-330177" algn="l" rtl="0" eaLnBrk="1" fontAlgn="base" hangingPunct="1">
        <a:spcBef>
          <a:spcPct val="20000"/>
        </a:spcBef>
        <a:spcAft>
          <a:spcPct val="0"/>
        </a:spcAft>
        <a:buChar char="»"/>
        <a:defRPr kumimoji="1" sz="2889">
          <a:solidFill>
            <a:schemeClr val="tx1"/>
          </a:solidFill>
          <a:latin typeface="+mn-lt"/>
          <a:ea typeface="+mn-ea"/>
        </a:defRPr>
      </a:lvl6pPr>
      <a:lvl7pPr marL="4292287" indent="-330177" algn="l" rtl="0" eaLnBrk="1" fontAlgn="base" hangingPunct="1">
        <a:spcBef>
          <a:spcPct val="20000"/>
        </a:spcBef>
        <a:spcAft>
          <a:spcPct val="0"/>
        </a:spcAft>
        <a:buChar char="»"/>
        <a:defRPr kumimoji="1" sz="2889">
          <a:solidFill>
            <a:schemeClr val="tx1"/>
          </a:solidFill>
          <a:latin typeface="+mn-lt"/>
          <a:ea typeface="+mn-ea"/>
        </a:defRPr>
      </a:lvl7pPr>
      <a:lvl8pPr marL="4952641" indent="-330177" algn="l" rtl="0" eaLnBrk="1" fontAlgn="base" hangingPunct="1">
        <a:spcBef>
          <a:spcPct val="20000"/>
        </a:spcBef>
        <a:spcAft>
          <a:spcPct val="0"/>
        </a:spcAft>
        <a:buChar char="»"/>
        <a:defRPr kumimoji="1" sz="2889">
          <a:solidFill>
            <a:schemeClr val="tx1"/>
          </a:solidFill>
          <a:latin typeface="+mn-lt"/>
          <a:ea typeface="+mn-ea"/>
        </a:defRPr>
      </a:lvl8pPr>
      <a:lvl9pPr marL="5612992" indent="-330177" algn="l" rtl="0" eaLnBrk="1" fontAlgn="base" hangingPunct="1">
        <a:spcBef>
          <a:spcPct val="20000"/>
        </a:spcBef>
        <a:spcAft>
          <a:spcPct val="0"/>
        </a:spcAft>
        <a:buChar char="»"/>
        <a:defRPr kumimoji="1" sz="2889">
          <a:solidFill>
            <a:schemeClr val="tx1"/>
          </a:solidFill>
          <a:latin typeface="+mn-lt"/>
          <a:ea typeface="+mn-ea"/>
        </a:defRPr>
      </a:lvl9pPr>
    </p:bodyStyle>
    <p:otherStyle>
      <a:defPPr>
        <a:defRPr lang="ja-JP"/>
      </a:defPPr>
      <a:lvl1pPr marL="0" algn="l" defTabSz="1320704" rtl="0" eaLnBrk="1" latinLnBrk="0" hangingPunct="1">
        <a:defRPr kumimoji="1" sz="2600" kern="1200">
          <a:solidFill>
            <a:schemeClr val="tx1"/>
          </a:solidFill>
          <a:latin typeface="+mn-lt"/>
          <a:ea typeface="+mn-ea"/>
          <a:cs typeface="+mn-cs"/>
        </a:defRPr>
      </a:lvl1pPr>
      <a:lvl2pPr marL="660352" algn="l" defTabSz="1320704" rtl="0" eaLnBrk="1" latinLnBrk="0" hangingPunct="1">
        <a:defRPr kumimoji="1" sz="2600" kern="1200">
          <a:solidFill>
            <a:schemeClr val="tx1"/>
          </a:solidFill>
          <a:latin typeface="+mn-lt"/>
          <a:ea typeface="+mn-ea"/>
          <a:cs typeface="+mn-cs"/>
        </a:defRPr>
      </a:lvl2pPr>
      <a:lvl3pPr marL="1320704" algn="l" defTabSz="1320704" rtl="0" eaLnBrk="1" latinLnBrk="0" hangingPunct="1">
        <a:defRPr kumimoji="1" sz="2600" kern="1200">
          <a:solidFill>
            <a:schemeClr val="tx1"/>
          </a:solidFill>
          <a:latin typeface="+mn-lt"/>
          <a:ea typeface="+mn-ea"/>
          <a:cs typeface="+mn-cs"/>
        </a:defRPr>
      </a:lvl3pPr>
      <a:lvl4pPr marL="1981057" algn="l" defTabSz="1320704" rtl="0" eaLnBrk="1" latinLnBrk="0" hangingPunct="1">
        <a:defRPr kumimoji="1" sz="2600" kern="1200">
          <a:solidFill>
            <a:schemeClr val="tx1"/>
          </a:solidFill>
          <a:latin typeface="+mn-lt"/>
          <a:ea typeface="+mn-ea"/>
          <a:cs typeface="+mn-cs"/>
        </a:defRPr>
      </a:lvl4pPr>
      <a:lvl5pPr marL="2641408" algn="l" defTabSz="1320704" rtl="0" eaLnBrk="1" latinLnBrk="0" hangingPunct="1">
        <a:defRPr kumimoji="1" sz="2600" kern="1200">
          <a:solidFill>
            <a:schemeClr val="tx1"/>
          </a:solidFill>
          <a:latin typeface="+mn-lt"/>
          <a:ea typeface="+mn-ea"/>
          <a:cs typeface="+mn-cs"/>
        </a:defRPr>
      </a:lvl5pPr>
      <a:lvl6pPr marL="3301761" algn="l" defTabSz="1320704" rtl="0" eaLnBrk="1" latinLnBrk="0" hangingPunct="1">
        <a:defRPr kumimoji="1" sz="2600" kern="1200">
          <a:solidFill>
            <a:schemeClr val="tx1"/>
          </a:solidFill>
          <a:latin typeface="+mn-lt"/>
          <a:ea typeface="+mn-ea"/>
          <a:cs typeface="+mn-cs"/>
        </a:defRPr>
      </a:lvl6pPr>
      <a:lvl7pPr marL="3962112" algn="l" defTabSz="1320704" rtl="0" eaLnBrk="1" latinLnBrk="0" hangingPunct="1">
        <a:defRPr kumimoji="1" sz="2600" kern="1200">
          <a:solidFill>
            <a:schemeClr val="tx1"/>
          </a:solidFill>
          <a:latin typeface="+mn-lt"/>
          <a:ea typeface="+mn-ea"/>
          <a:cs typeface="+mn-cs"/>
        </a:defRPr>
      </a:lvl7pPr>
      <a:lvl8pPr marL="4622464" algn="l" defTabSz="1320704" rtl="0" eaLnBrk="1" latinLnBrk="0" hangingPunct="1">
        <a:defRPr kumimoji="1" sz="2600" kern="1200">
          <a:solidFill>
            <a:schemeClr val="tx1"/>
          </a:solidFill>
          <a:latin typeface="+mn-lt"/>
          <a:ea typeface="+mn-ea"/>
          <a:cs typeface="+mn-cs"/>
        </a:defRPr>
      </a:lvl8pPr>
      <a:lvl9pPr marL="5282815" algn="l" defTabSz="1320704" rtl="0" eaLnBrk="1" latinLnBrk="0" hangingPunct="1">
        <a:defRPr kumimoji="1"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B0B0E-01CC-44FC-AC9C-F89849A3176F}" type="datetimeFigureOut">
              <a:rPr kumimoji="1" lang="ja-JP" altLang="en-US" smtClean="0"/>
              <a:t>2021/4/2</a:t>
            </a:fld>
            <a:endParaRPr kumimoji="1" lang="ja-JP" altLang="en-US" dirty="0"/>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75CA1-10EA-4A30-A6F8-E535BDC79EA1}" type="slidenum">
              <a:rPr kumimoji="1" lang="ja-JP" altLang="en-US" smtClean="0"/>
              <a:t>‹#›</a:t>
            </a:fld>
            <a:endParaRPr kumimoji="1" lang="ja-JP" altLang="en-US" dirty="0"/>
          </a:p>
        </p:txBody>
      </p:sp>
    </p:spTree>
    <p:extLst>
      <p:ext uri="{BB962C8B-B14F-4D97-AF65-F5344CB8AC3E}">
        <p14:creationId xmlns:p14="http://schemas.microsoft.com/office/powerpoint/2010/main" val="1878763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009" t="19559" r="10744" b="19043"/>
          <a:stretch/>
        </p:blipFill>
        <p:spPr>
          <a:xfrm>
            <a:off x="761070" y="883836"/>
            <a:ext cx="2555611" cy="1980000"/>
          </a:xfrm>
          <a:prstGeom prst="rect">
            <a:avLst/>
          </a:prstGeom>
        </p:spPr>
      </p:pic>
      <p:pic>
        <p:nvPicPr>
          <p:cNvPr id="16" name="図 1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4181" t="17481" r="10525" b="17895"/>
          <a:stretch/>
        </p:blipFill>
        <p:spPr>
          <a:xfrm>
            <a:off x="2687271" y="864304"/>
            <a:ext cx="3233644" cy="2016000"/>
          </a:xfrm>
          <a:prstGeom prst="rect">
            <a:avLst/>
          </a:prstGeom>
        </p:spPr>
      </p:pic>
      <p:sp>
        <p:nvSpPr>
          <p:cNvPr id="140" name="正方形/長方形 139"/>
          <p:cNvSpPr/>
          <p:nvPr/>
        </p:nvSpPr>
        <p:spPr>
          <a:xfrm>
            <a:off x="795222" y="5829"/>
            <a:ext cx="8191666" cy="523220"/>
          </a:xfrm>
          <a:prstGeom prst="rect">
            <a:avLst/>
          </a:prstGeom>
        </p:spPr>
        <p:txBody>
          <a:bodyPr wrap="none">
            <a:spAutoFit/>
          </a:bodyPr>
          <a:lstStyle/>
          <a:p>
            <a:r>
              <a:rPr lang="ja-JP" altLang="en-US" sz="2800" dirty="0" smtClean="0">
                <a:latin typeface="游ゴシック" panose="020B0400000000000000" pitchFamily="50" charset="-128"/>
                <a:ea typeface="游ゴシック" panose="020B0400000000000000" pitchFamily="50" charset="-128"/>
              </a:rPr>
              <a:t>持ち帰り学習に最適な</a:t>
            </a:r>
            <a:r>
              <a:rPr lang="en-US" altLang="ja-JP" sz="2800" dirty="0" smtClean="0">
                <a:latin typeface="游ゴシック" panose="020B0400000000000000" pitchFamily="50" charset="-128"/>
                <a:ea typeface="游ゴシック" panose="020B0400000000000000" pitchFamily="50" charset="-128"/>
              </a:rPr>
              <a:t>USB PD</a:t>
            </a:r>
            <a:r>
              <a:rPr lang="ja-JP" altLang="en-US" sz="2800" dirty="0" smtClean="0">
                <a:latin typeface="游ゴシック" panose="020B0400000000000000" pitchFamily="50" charset="-128"/>
                <a:ea typeface="游ゴシック" panose="020B0400000000000000" pitchFamily="50" charset="-128"/>
              </a:rPr>
              <a:t>対応</a:t>
            </a:r>
            <a:r>
              <a:rPr lang="en-US" altLang="ja-JP" sz="2800" dirty="0" smtClean="0">
                <a:latin typeface="游ゴシック" panose="020B0400000000000000" pitchFamily="50" charset="-128"/>
                <a:ea typeface="游ゴシック" panose="020B0400000000000000" pitchFamily="50" charset="-128"/>
              </a:rPr>
              <a:t>AC</a:t>
            </a:r>
            <a:r>
              <a:rPr lang="ja-JP" altLang="en-US" sz="2800" dirty="0" smtClean="0">
                <a:latin typeface="游ゴシック" panose="020B0400000000000000" pitchFamily="50" charset="-128"/>
                <a:ea typeface="游ゴシック" panose="020B0400000000000000" pitchFamily="50" charset="-128"/>
              </a:rPr>
              <a:t>アダプター</a:t>
            </a:r>
            <a:endParaRPr lang="en-US" altLang="ja-JP" sz="2800" dirty="0">
              <a:latin typeface="游ゴシック" panose="020B0400000000000000" pitchFamily="50" charset="-128"/>
              <a:ea typeface="游ゴシック" panose="020B0400000000000000" pitchFamily="50" charset="-128"/>
            </a:endParaRPr>
          </a:p>
        </p:txBody>
      </p:sp>
      <p:cxnSp>
        <p:nvCxnSpPr>
          <p:cNvPr id="141" name="直線コネクタ 140"/>
          <p:cNvCxnSpPr/>
          <p:nvPr/>
        </p:nvCxnSpPr>
        <p:spPr>
          <a:xfrm>
            <a:off x="795917" y="446557"/>
            <a:ext cx="850947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2" name="正方形/長方形 141"/>
          <p:cNvSpPr/>
          <p:nvPr/>
        </p:nvSpPr>
        <p:spPr>
          <a:xfrm>
            <a:off x="791198" y="441257"/>
            <a:ext cx="5366254" cy="338554"/>
          </a:xfrm>
          <a:prstGeom prst="rect">
            <a:avLst/>
          </a:prstGeom>
        </p:spPr>
        <p:txBody>
          <a:bodyPr wrap="square">
            <a:spAutoFit/>
          </a:bodyPr>
          <a:lstStyle/>
          <a:p>
            <a:r>
              <a:rPr lang="ja-JP" altLang="en-US" sz="1600" dirty="0">
                <a:latin typeface="游ゴシック" panose="020B0400000000000000" pitchFamily="50" charset="-128"/>
                <a:ea typeface="游ゴシック" panose="020B0400000000000000" pitchFamily="50" charset="-128"/>
              </a:rPr>
              <a:t>次世代半導体「</a:t>
            </a:r>
            <a:r>
              <a:rPr lang="en-US" altLang="ja-JP" sz="1600" dirty="0">
                <a:latin typeface="游ゴシック" panose="020B0400000000000000" pitchFamily="50" charset="-128"/>
                <a:ea typeface="游ゴシック" panose="020B0400000000000000" pitchFamily="50" charset="-128"/>
              </a:rPr>
              <a:t>GaN</a:t>
            </a:r>
            <a:r>
              <a:rPr lang="ja-JP" altLang="en-US" sz="1600" dirty="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採用で軽くて小さいを実現</a:t>
            </a:r>
            <a:endParaRPr lang="en-US" altLang="ja-JP" sz="1600" dirty="0" smtClean="0">
              <a:latin typeface="游ゴシック" panose="020B0400000000000000" pitchFamily="50" charset="-128"/>
              <a:ea typeface="游ゴシック" panose="020B0400000000000000" pitchFamily="50" charset="-128"/>
            </a:endParaRPr>
          </a:p>
        </p:txBody>
      </p:sp>
      <p:sp>
        <p:nvSpPr>
          <p:cNvPr id="144" name="正方形/長方形 143"/>
          <p:cNvSpPr/>
          <p:nvPr/>
        </p:nvSpPr>
        <p:spPr>
          <a:xfrm>
            <a:off x="5516755" y="3458305"/>
            <a:ext cx="2106000" cy="1354217"/>
          </a:xfrm>
          <a:prstGeom prst="rect">
            <a:avLst/>
          </a:prstGeom>
          <a:solidFill>
            <a:schemeClr val="bg1"/>
          </a:solidFill>
        </p:spPr>
        <p:txBody>
          <a:bodyPr wrap="square">
            <a:spAutoFit/>
          </a:bodyPr>
          <a:lstStyle/>
          <a:p>
            <a:r>
              <a:rPr lang="en-US" altLang="ja-JP" sz="1100" dirty="0">
                <a:latin typeface="游ゴシック" panose="020B0400000000000000" pitchFamily="50" charset="-128"/>
                <a:ea typeface="游ゴシック" panose="020B0400000000000000" pitchFamily="50" charset="-128"/>
              </a:rPr>
              <a:t>USB PD</a:t>
            </a:r>
            <a:r>
              <a:rPr lang="ja-JP" altLang="en-US" sz="1100" dirty="0">
                <a:latin typeface="游ゴシック" panose="020B0400000000000000" pitchFamily="50" charset="-128"/>
                <a:ea typeface="游ゴシック" panose="020B0400000000000000" pitchFamily="50" charset="-128"/>
              </a:rPr>
              <a:t>対応</a:t>
            </a:r>
            <a:r>
              <a:rPr lang="ja-JP" altLang="en-US" sz="1100" dirty="0" smtClean="0">
                <a:latin typeface="游ゴシック" panose="020B0400000000000000" pitchFamily="50" charset="-128"/>
                <a:ea typeface="游ゴシック" panose="020B0400000000000000" pitchFamily="50" charset="-128"/>
              </a:rPr>
              <a:t>ケーブル</a:t>
            </a:r>
            <a:r>
              <a:rPr lang="en-US" altLang="ja-JP" sz="1100" dirty="0" smtClean="0">
                <a:latin typeface="游ゴシック" panose="020B0400000000000000" pitchFamily="50" charset="-128"/>
                <a:ea typeface="游ゴシック" panose="020B0400000000000000" pitchFamily="50" charset="-128"/>
              </a:rPr>
              <a:t>(2m)</a:t>
            </a:r>
            <a:r>
              <a:rPr lang="ja-JP" altLang="en-US" sz="1100" dirty="0" smtClean="0">
                <a:latin typeface="游ゴシック" panose="020B0400000000000000" pitchFamily="50" charset="-128"/>
                <a:ea typeface="游ゴシック" panose="020B0400000000000000" pitchFamily="50" charset="-128"/>
              </a:rPr>
              <a:t>を</a:t>
            </a:r>
            <a:r>
              <a:rPr lang="ja-JP" altLang="en-US" sz="1100" dirty="0">
                <a:latin typeface="游ゴシック" panose="020B0400000000000000" pitchFamily="50" charset="-128"/>
                <a:ea typeface="游ゴシック" panose="020B0400000000000000" pitchFamily="50" charset="-128"/>
              </a:rPr>
              <a:t>付属。購入後すぐにご使用</a:t>
            </a:r>
            <a:r>
              <a:rPr lang="ja-JP" altLang="en-US" sz="1100" dirty="0" smtClean="0">
                <a:latin typeface="游ゴシック" panose="020B0400000000000000" pitchFamily="50" charset="-128"/>
                <a:ea typeface="游ゴシック" panose="020B0400000000000000" pitchFamily="50" charset="-128"/>
              </a:rPr>
              <a:t>頂けるのでご家庭の負担がありません。また、</a:t>
            </a:r>
            <a:r>
              <a:rPr lang="en-US" altLang="ja-JP" sz="1100" dirty="0" smtClean="0">
                <a:latin typeface="游ゴシック" panose="020B0400000000000000" pitchFamily="50" charset="-128"/>
                <a:ea typeface="游ゴシック" panose="020B0400000000000000" pitchFamily="50" charset="-128"/>
              </a:rPr>
              <a:t>USB PD</a:t>
            </a:r>
            <a:r>
              <a:rPr lang="ja-JP" altLang="en-US" sz="1100" dirty="0" smtClean="0">
                <a:latin typeface="游ゴシック" panose="020B0400000000000000" pitchFamily="50" charset="-128"/>
                <a:ea typeface="游ゴシック" panose="020B0400000000000000" pitchFamily="50" charset="-128"/>
              </a:rPr>
              <a:t>対応で、お子様にも安心してお使い頂けます。</a:t>
            </a:r>
            <a:endParaRPr lang="en-US" altLang="ja-JP" sz="1100" dirty="0" smtClean="0">
              <a:latin typeface="游ゴシック" panose="020B0400000000000000" pitchFamily="50" charset="-128"/>
              <a:ea typeface="游ゴシック" panose="020B0400000000000000" pitchFamily="50" charset="-128"/>
            </a:endParaRPr>
          </a:p>
          <a:p>
            <a:r>
              <a:rPr lang="en-US" altLang="ja-JP" sz="800" b="0" dirty="0" smtClean="0">
                <a:latin typeface="游ゴシック" panose="020B0400000000000000" pitchFamily="50" charset="-128"/>
                <a:ea typeface="游ゴシック" panose="020B0400000000000000" pitchFamily="50" charset="-128"/>
              </a:rPr>
              <a:t>※</a:t>
            </a:r>
            <a:r>
              <a:rPr lang="ja-JP" altLang="en-US" sz="800" b="0" dirty="0" smtClean="0">
                <a:latin typeface="游ゴシック" panose="020B0400000000000000" pitchFamily="50" charset="-128"/>
                <a:ea typeface="游ゴシック" panose="020B0400000000000000" pitchFamily="50" charset="-128"/>
              </a:rPr>
              <a:t>付属ケーブルは</a:t>
            </a:r>
            <a:r>
              <a:rPr lang="en-US" altLang="ja-JP" sz="800" b="0" dirty="0" smtClean="0">
                <a:latin typeface="游ゴシック" panose="020B0400000000000000" pitchFamily="50" charset="-128"/>
                <a:ea typeface="游ゴシック" panose="020B0400000000000000" pitchFamily="50" charset="-128"/>
              </a:rPr>
              <a:t>USB PD</a:t>
            </a:r>
            <a:r>
              <a:rPr lang="ja-JP" altLang="en-US" sz="800" b="0" dirty="0" smtClean="0">
                <a:latin typeface="游ゴシック" panose="020B0400000000000000" pitchFamily="50" charset="-128"/>
                <a:ea typeface="游ゴシック" panose="020B0400000000000000" pitchFamily="50" charset="-128"/>
              </a:rPr>
              <a:t>認証品ではありません。</a:t>
            </a:r>
            <a:endParaRPr lang="ja-JP" altLang="en-US" sz="800" b="0" dirty="0">
              <a:latin typeface="游ゴシック" panose="020B0400000000000000" pitchFamily="50" charset="-128"/>
              <a:ea typeface="游ゴシック" panose="020B0400000000000000" pitchFamily="50" charset="-128"/>
            </a:endParaRPr>
          </a:p>
        </p:txBody>
      </p:sp>
      <p:sp>
        <p:nvSpPr>
          <p:cNvPr id="145" name="正方形/長方形 144"/>
          <p:cNvSpPr/>
          <p:nvPr/>
        </p:nvSpPr>
        <p:spPr bwMode="auto">
          <a:xfrm>
            <a:off x="5512896" y="3091513"/>
            <a:ext cx="4219173" cy="253515"/>
          </a:xfrm>
          <a:prstGeom prst="rect">
            <a:avLst/>
          </a:prstGeom>
          <a:solidFill>
            <a:schemeClr val="tx1">
              <a:lumMod val="65000"/>
              <a:lumOff val="35000"/>
            </a:schemeClr>
          </a:solidFill>
          <a:ln w="19050">
            <a:solidFill>
              <a:schemeClr val="tx1">
                <a:lumMod val="65000"/>
                <a:lumOff val="3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132081" tIns="66040" rIns="132081" bIns="66040" numCol="1" rtlCol="0" anchor="ctr" anchorCtr="0" compatLnSpc="1">
            <a:prstTxWarp prst="textNoShape">
              <a:avLst/>
            </a:prstTxWarp>
          </a:bodyPr>
          <a:lstStyle/>
          <a:p>
            <a:pPr algn="ctr"/>
            <a:r>
              <a:rPr lang="ja-JP" altLang="en-US" sz="1400" dirty="0" smtClean="0">
                <a:solidFill>
                  <a:schemeClr val="bg1"/>
                </a:solidFill>
                <a:latin typeface="游ゴシック" panose="020B0400000000000000" pitchFamily="50" charset="-128"/>
                <a:ea typeface="游ゴシック" panose="020B0400000000000000" pitchFamily="50" charset="-128"/>
              </a:rPr>
              <a:t>ケーブル付属ですぐ使える</a:t>
            </a:r>
            <a:endParaRPr lang="ja-JP" altLang="en-US" sz="1400" dirty="0">
              <a:solidFill>
                <a:schemeClr val="bg1"/>
              </a:solidFill>
              <a:latin typeface="游ゴシック" panose="020B0400000000000000" pitchFamily="50" charset="-128"/>
              <a:ea typeface="游ゴシック" panose="020B0400000000000000" pitchFamily="50" charset="-128"/>
            </a:endParaRPr>
          </a:p>
        </p:txBody>
      </p:sp>
      <p:sp>
        <p:nvSpPr>
          <p:cNvPr id="146" name="正方形/長方形 145"/>
          <p:cNvSpPr/>
          <p:nvPr/>
        </p:nvSpPr>
        <p:spPr>
          <a:xfrm>
            <a:off x="784992" y="5617781"/>
            <a:ext cx="2120440" cy="600164"/>
          </a:xfrm>
          <a:prstGeom prst="rect">
            <a:avLst/>
          </a:prstGeom>
          <a:solidFill>
            <a:schemeClr val="bg1"/>
          </a:solid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隣のコンセントに干渉しにくいコンパクト＆スリム</a:t>
            </a:r>
            <a:r>
              <a:rPr lang="ja-JP" altLang="en-US" sz="1100" dirty="0" smtClean="0">
                <a:latin typeface="游ゴシック" panose="020B0400000000000000" pitchFamily="50" charset="-128"/>
                <a:ea typeface="游ゴシック" panose="020B0400000000000000" pitchFamily="50" charset="-128"/>
              </a:rPr>
              <a:t>設計。</a:t>
            </a:r>
            <a:endParaRPr lang="en-US" altLang="ja-JP" sz="1100" dirty="0" smtClean="0">
              <a:latin typeface="游ゴシック" panose="020B0400000000000000" pitchFamily="50" charset="-128"/>
              <a:ea typeface="游ゴシック" panose="020B0400000000000000" pitchFamily="50" charset="-128"/>
            </a:endParaRPr>
          </a:p>
          <a:p>
            <a:endParaRPr lang="en-US" altLang="ja-JP" sz="1100" dirty="0" smtClean="0">
              <a:latin typeface="游ゴシック" panose="020B0400000000000000" pitchFamily="50" charset="-128"/>
              <a:ea typeface="游ゴシック" panose="020B0400000000000000" pitchFamily="50" charset="-128"/>
            </a:endParaRPr>
          </a:p>
        </p:txBody>
      </p:sp>
      <p:sp>
        <p:nvSpPr>
          <p:cNvPr id="147" name="正方形/長方形 146"/>
          <p:cNvSpPr/>
          <p:nvPr/>
        </p:nvSpPr>
        <p:spPr bwMode="auto">
          <a:xfrm>
            <a:off x="781852" y="5314968"/>
            <a:ext cx="4219173" cy="253515"/>
          </a:xfrm>
          <a:prstGeom prst="rect">
            <a:avLst/>
          </a:prstGeom>
          <a:solidFill>
            <a:schemeClr val="tx1">
              <a:lumMod val="65000"/>
              <a:lumOff val="35000"/>
            </a:schemeClr>
          </a:solidFill>
          <a:ln w="19050">
            <a:solidFill>
              <a:schemeClr val="tx1">
                <a:lumMod val="65000"/>
                <a:lumOff val="3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132081" tIns="66040" rIns="132081" bIns="66040" numCol="1" rtlCol="0" anchor="ctr" anchorCtr="0" compatLnSpc="1">
            <a:prstTxWarp prst="textNoShape">
              <a:avLst/>
            </a:prstTxWarp>
          </a:bodyPr>
          <a:lstStyle/>
          <a:p>
            <a:pPr algn="ctr"/>
            <a:r>
              <a:rPr lang="ja-JP" altLang="en-US" sz="1400" dirty="0">
                <a:solidFill>
                  <a:schemeClr val="bg1"/>
                </a:solidFill>
                <a:latin typeface="游ゴシック" panose="020B0400000000000000" pitchFamily="50" charset="-128"/>
                <a:ea typeface="游ゴシック" panose="020B0400000000000000" pitchFamily="50" charset="-128"/>
              </a:rPr>
              <a:t>扱いやすいスリム筐体</a:t>
            </a:r>
            <a:endParaRPr lang="en-US" altLang="ja-JP" sz="1400" kern="0" dirty="0">
              <a:solidFill>
                <a:schemeClr val="bg1"/>
              </a:solidFill>
              <a:latin typeface="游ゴシック" panose="020B0400000000000000" pitchFamily="50" charset="-128"/>
              <a:ea typeface="游ゴシック" panose="020B0400000000000000" pitchFamily="50" charset="-128"/>
            </a:endParaRPr>
          </a:p>
        </p:txBody>
      </p:sp>
      <p:pic>
        <p:nvPicPr>
          <p:cNvPr id="149" name="図 1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4627" y="3594130"/>
            <a:ext cx="734186" cy="734186"/>
          </a:xfrm>
          <a:prstGeom prst="rect">
            <a:avLst/>
          </a:prstGeom>
        </p:spPr>
      </p:pic>
      <p:pic>
        <p:nvPicPr>
          <p:cNvPr id="150" name="図 149"/>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3188" t="13994" r="6442" b="21561"/>
          <a:stretch/>
        </p:blipFill>
        <p:spPr>
          <a:xfrm rot="16200000">
            <a:off x="8753359" y="3556695"/>
            <a:ext cx="677035" cy="866206"/>
          </a:xfrm>
          <a:prstGeom prst="rect">
            <a:avLst/>
          </a:prstGeom>
        </p:spPr>
      </p:pic>
      <p:pic>
        <p:nvPicPr>
          <p:cNvPr id="151" name="図 150"/>
          <p:cNvPicPr>
            <a:picLocks noChangeAspect="1"/>
          </p:cNvPicPr>
          <p:nvPr/>
        </p:nvPicPr>
        <p:blipFill rotWithShape="1">
          <a:blip r:embed="rId7">
            <a:extLst>
              <a:ext uri="{28A0092B-C50C-407E-A947-70E740481C1C}">
                <a14:useLocalDpi xmlns:a14="http://schemas.microsoft.com/office/drawing/2010/main" val="0"/>
              </a:ext>
            </a:extLst>
          </a:blip>
          <a:srcRect l="18100" t="11995" r="19093"/>
          <a:stretch/>
        </p:blipFill>
        <p:spPr>
          <a:xfrm>
            <a:off x="3235460" y="5806737"/>
            <a:ext cx="627402" cy="659321"/>
          </a:xfrm>
          <a:prstGeom prst="rect">
            <a:avLst/>
          </a:prstGeom>
        </p:spPr>
      </p:pic>
      <p:pic>
        <p:nvPicPr>
          <p:cNvPr id="152" name="図 1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0906" y="5617781"/>
            <a:ext cx="1238363" cy="848277"/>
          </a:xfrm>
          <a:prstGeom prst="rect">
            <a:avLst/>
          </a:prstGeom>
        </p:spPr>
      </p:pic>
      <p:sp>
        <p:nvSpPr>
          <p:cNvPr id="153" name="正方形/長方形 152"/>
          <p:cNvSpPr/>
          <p:nvPr/>
        </p:nvSpPr>
        <p:spPr>
          <a:xfrm>
            <a:off x="740289" y="72049"/>
            <a:ext cx="41563" cy="4924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chemeClr val="bg1"/>
              </a:solidFill>
              <a:latin typeface="游ゴシック" panose="020B0400000000000000" pitchFamily="50" charset="-128"/>
              <a:ea typeface="游ゴシック" panose="020B0400000000000000" pitchFamily="50" charset="-128"/>
            </a:endParaRPr>
          </a:p>
        </p:txBody>
      </p:sp>
      <p:sp>
        <p:nvSpPr>
          <p:cNvPr id="154" name="正方形/長方形 153"/>
          <p:cNvSpPr/>
          <p:nvPr/>
        </p:nvSpPr>
        <p:spPr>
          <a:xfrm>
            <a:off x="800268" y="3436604"/>
            <a:ext cx="2105164" cy="1561966"/>
          </a:xfrm>
          <a:prstGeom prst="rect">
            <a:avLst/>
          </a:prstGeom>
          <a:no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発熱を抑える半導体「</a:t>
            </a:r>
            <a:r>
              <a:rPr lang="en-US" altLang="ja-JP" sz="1100" dirty="0">
                <a:latin typeface="游ゴシック" panose="020B0400000000000000" pitchFamily="50" charset="-128"/>
                <a:ea typeface="游ゴシック" panose="020B0400000000000000" pitchFamily="50" charset="-128"/>
              </a:rPr>
              <a:t>GaN</a:t>
            </a:r>
            <a:r>
              <a:rPr lang="ja-JP" altLang="en-US" sz="1100" dirty="0" smtClean="0">
                <a:latin typeface="游ゴシック" panose="020B0400000000000000" pitchFamily="50" charset="-128"/>
                <a:ea typeface="游ゴシック" panose="020B0400000000000000" pitchFamily="50" charset="-128"/>
              </a:rPr>
              <a:t>」</a:t>
            </a:r>
            <a:r>
              <a:rPr lang="en-US" altLang="ja-JP" sz="1100" dirty="0" smtClean="0">
                <a:latin typeface="游ゴシック" panose="020B0400000000000000" pitchFamily="50" charset="-128"/>
                <a:ea typeface="游ゴシック" panose="020B0400000000000000" pitchFamily="50" charset="-128"/>
              </a:rPr>
              <a:t>(</a:t>
            </a:r>
            <a:r>
              <a:rPr lang="ja-JP" altLang="en-US" sz="1100" dirty="0" smtClean="0">
                <a:latin typeface="游ゴシック" panose="020B0400000000000000" pitchFamily="50" charset="-128"/>
                <a:ea typeface="游ゴシック" panose="020B0400000000000000" pitchFamily="50" charset="-128"/>
              </a:rPr>
              <a:t>窒化ガリウム</a:t>
            </a:r>
            <a:r>
              <a:rPr lang="en-US" altLang="ja-JP" sz="1100" dirty="0">
                <a:latin typeface="游ゴシック" panose="020B0400000000000000" pitchFamily="50" charset="-128"/>
                <a:ea typeface="游ゴシック" panose="020B0400000000000000" pitchFamily="50" charset="-128"/>
              </a:rPr>
              <a:t>)</a:t>
            </a:r>
            <a:r>
              <a:rPr lang="ja-JP" altLang="en-US" sz="1100" dirty="0" smtClean="0">
                <a:latin typeface="游ゴシック" panose="020B0400000000000000" pitchFamily="50" charset="-128"/>
                <a:ea typeface="游ゴシック" panose="020B0400000000000000" pitchFamily="50" charset="-128"/>
              </a:rPr>
              <a:t>を採用することで、持ち運びに便利な軽量＆コンパクトさを</a:t>
            </a:r>
            <a:r>
              <a:rPr lang="ja-JP" altLang="en-US" sz="1100" dirty="0" smtClean="0">
                <a:latin typeface="游ゴシック" panose="020B0400000000000000" pitchFamily="50" charset="-128"/>
                <a:ea typeface="游ゴシック" panose="020B0400000000000000" pitchFamily="50" charset="-128"/>
              </a:rPr>
              <a:t>実現しました。</a:t>
            </a:r>
            <a:r>
              <a:rPr lang="en-US" altLang="ja-JP" sz="800" dirty="0" smtClean="0">
                <a:latin typeface="游ゴシック" panose="020B0400000000000000" pitchFamily="50" charset="-128"/>
                <a:ea typeface="游ゴシック" panose="020B0400000000000000" pitchFamily="50" charset="-128"/>
              </a:rPr>
              <a:t>※</a:t>
            </a:r>
            <a:r>
              <a:rPr lang="ja-JP" altLang="en-US" sz="1050" dirty="0" smtClean="0">
                <a:latin typeface="游ゴシック" panose="020B0400000000000000" pitchFamily="50" charset="-128"/>
                <a:ea typeface="游ゴシック" panose="020B0400000000000000" pitchFamily="50" charset="-128"/>
              </a:rPr>
              <a:t>何かと荷物が多い生徒様のご負担を軽減します。また、オフィスとは別に</a:t>
            </a:r>
            <a:r>
              <a:rPr lang="ja-JP" altLang="en-US" sz="1100" dirty="0" smtClean="0">
                <a:latin typeface="游ゴシック" panose="020B0400000000000000" pitchFamily="50" charset="-128"/>
                <a:ea typeface="游ゴシック" panose="020B0400000000000000" pitchFamily="50" charset="-128"/>
              </a:rPr>
              <a:t>ご自宅</a:t>
            </a:r>
            <a:r>
              <a:rPr lang="ja-JP" altLang="en-US" sz="1100" dirty="0">
                <a:latin typeface="游ゴシック" panose="020B0400000000000000" pitchFamily="50" charset="-128"/>
                <a:ea typeface="游ゴシック" panose="020B0400000000000000" pitchFamily="50" charset="-128"/>
              </a:rPr>
              <a:t>に</a:t>
            </a:r>
            <a:r>
              <a:rPr lang="ja-JP" altLang="en-US" sz="1100" dirty="0" smtClean="0">
                <a:latin typeface="游ゴシック" panose="020B0400000000000000" pitchFamily="50" charset="-128"/>
                <a:ea typeface="游ゴシック" panose="020B0400000000000000" pitchFamily="50" charset="-128"/>
              </a:rPr>
              <a:t>も</a:t>
            </a:r>
            <a:r>
              <a:rPr lang="en-US" altLang="ja-JP" sz="1100" dirty="0" smtClean="0">
                <a:latin typeface="游ゴシック" panose="020B0400000000000000" pitchFamily="50" charset="-128"/>
                <a:ea typeface="游ゴシック" panose="020B0400000000000000" pitchFamily="50" charset="-128"/>
              </a:rPr>
              <a:t>1</a:t>
            </a:r>
            <a:r>
              <a:rPr lang="ja-JP" altLang="en-US" sz="1100" dirty="0" smtClean="0">
                <a:latin typeface="游ゴシック" panose="020B0400000000000000" pitchFamily="50" charset="-128"/>
                <a:ea typeface="游ゴシック" panose="020B0400000000000000" pitchFamily="50" charset="-128"/>
              </a:rPr>
              <a:t>つあると</a:t>
            </a:r>
            <a:r>
              <a:rPr lang="ja-JP" altLang="en-US" sz="1100" dirty="0" smtClean="0">
                <a:latin typeface="游ゴシック" panose="020B0400000000000000" pitchFamily="50" charset="-128"/>
                <a:ea typeface="游ゴシック" panose="020B0400000000000000" pitchFamily="50" charset="-128"/>
              </a:rPr>
              <a:t>便利です。</a:t>
            </a:r>
            <a:endParaRPr lang="en-US" altLang="ja-JP" sz="1100" dirty="0" smtClean="0">
              <a:latin typeface="游ゴシック" panose="020B0400000000000000" pitchFamily="50" charset="-128"/>
              <a:ea typeface="游ゴシック" panose="020B0400000000000000" pitchFamily="50" charset="-128"/>
            </a:endParaRPr>
          </a:p>
          <a:p>
            <a:r>
              <a:rPr lang="en-US" altLang="ja-JP" sz="800" b="0" dirty="0" smtClean="0">
                <a:latin typeface="游ゴシック" panose="020B0400000000000000" pitchFamily="50" charset="-128"/>
                <a:ea typeface="游ゴシック" panose="020B0400000000000000" pitchFamily="50" charset="-128"/>
              </a:rPr>
              <a:t>※BSACPD4500BK</a:t>
            </a:r>
            <a:r>
              <a:rPr lang="ja-JP" altLang="en-US" sz="800" b="0" dirty="0" smtClean="0">
                <a:latin typeface="游ゴシック" panose="020B0400000000000000" pitchFamily="50" charset="-128"/>
                <a:ea typeface="游ゴシック" panose="020B0400000000000000" pitchFamily="50" charset="-128"/>
              </a:rPr>
              <a:t>と比較</a:t>
            </a:r>
            <a:endParaRPr lang="en-US" altLang="ja-JP" sz="800" b="0" dirty="0" smtClean="0">
              <a:latin typeface="游ゴシック" panose="020B0400000000000000" pitchFamily="50" charset="-128"/>
              <a:ea typeface="游ゴシック" panose="020B0400000000000000" pitchFamily="50" charset="-128"/>
            </a:endParaRPr>
          </a:p>
        </p:txBody>
      </p:sp>
      <p:sp>
        <p:nvSpPr>
          <p:cNvPr id="155" name="正方形/長方形 154"/>
          <p:cNvSpPr/>
          <p:nvPr/>
        </p:nvSpPr>
        <p:spPr bwMode="auto">
          <a:xfrm>
            <a:off x="827846" y="3091513"/>
            <a:ext cx="4219173" cy="253515"/>
          </a:xfrm>
          <a:prstGeom prst="rect">
            <a:avLst/>
          </a:prstGeom>
          <a:solidFill>
            <a:schemeClr val="tx1">
              <a:lumMod val="65000"/>
              <a:lumOff val="35000"/>
            </a:schemeClr>
          </a:solidFill>
          <a:ln w="19050">
            <a:solidFill>
              <a:schemeClr val="tx1">
                <a:lumMod val="65000"/>
                <a:lumOff val="3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132081" tIns="66040" rIns="132081" bIns="66040" numCol="1" rtlCol="0" anchor="ctr" anchorCtr="0" compatLnSpc="1">
            <a:prstTxWarp prst="textNoShape">
              <a:avLst/>
            </a:prstTxWarp>
          </a:bodyPr>
          <a:lstStyle/>
          <a:p>
            <a:pPr algn="ctr"/>
            <a:r>
              <a:rPr lang="ja-JP" altLang="en-US" sz="1400" dirty="0" smtClean="0">
                <a:solidFill>
                  <a:schemeClr val="bg1"/>
                </a:solidFill>
                <a:latin typeface="游ゴシック" panose="020B0400000000000000" pitchFamily="50" charset="-128"/>
                <a:ea typeface="游ゴシック" panose="020B0400000000000000" pitchFamily="50" charset="-128"/>
              </a:rPr>
              <a:t>小型</a:t>
            </a:r>
            <a:r>
              <a:rPr lang="ja-JP" altLang="en-US" sz="1400" dirty="0">
                <a:solidFill>
                  <a:schemeClr val="bg1"/>
                </a:solidFill>
                <a:latin typeface="游ゴシック" panose="020B0400000000000000" pitchFamily="50" charset="-128"/>
                <a:ea typeface="游ゴシック" panose="020B0400000000000000" pitchFamily="50" charset="-128"/>
              </a:rPr>
              <a:t>＆</a:t>
            </a:r>
            <a:r>
              <a:rPr lang="ja-JP" altLang="en-US" sz="1400" dirty="0" smtClean="0">
                <a:solidFill>
                  <a:schemeClr val="bg1"/>
                </a:solidFill>
                <a:latin typeface="游ゴシック" panose="020B0400000000000000" pitchFamily="50" charset="-128"/>
                <a:ea typeface="游ゴシック" panose="020B0400000000000000" pitchFamily="50" charset="-128"/>
              </a:rPr>
              <a:t>軽量でお子様の持ち帰りにも最適 </a:t>
            </a:r>
            <a:endParaRPr lang="ja-JP" altLang="en-US" sz="1400" dirty="0">
              <a:solidFill>
                <a:schemeClr val="bg1"/>
              </a:solidFill>
              <a:latin typeface="游ゴシック" panose="020B0400000000000000" pitchFamily="50" charset="-128"/>
              <a:ea typeface="游ゴシック" panose="020B0400000000000000" pitchFamily="50" charset="-128"/>
            </a:endParaRPr>
          </a:p>
        </p:txBody>
      </p:sp>
      <p:pic>
        <p:nvPicPr>
          <p:cNvPr id="157" name="図 156"/>
          <p:cNvPicPr>
            <a:picLocks noChangeAspect="1"/>
          </p:cNvPicPr>
          <p:nvPr/>
        </p:nvPicPr>
        <p:blipFill rotWithShape="1">
          <a:blip r:embed="rId9">
            <a:extLst>
              <a:ext uri="{28A0092B-C50C-407E-A947-70E740481C1C}">
                <a14:useLocalDpi xmlns:a14="http://schemas.microsoft.com/office/drawing/2010/main" val="0"/>
              </a:ext>
            </a:extLst>
          </a:blip>
          <a:srcRect l="13775" t="4161" r="7185" b="23840"/>
          <a:stretch/>
        </p:blipFill>
        <p:spPr>
          <a:xfrm>
            <a:off x="2840923" y="3518335"/>
            <a:ext cx="1422719" cy="1296000"/>
          </a:xfrm>
          <a:prstGeom prst="rect">
            <a:avLst/>
          </a:prstGeom>
        </p:spPr>
      </p:pic>
      <p:graphicFrame>
        <p:nvGraphicFramePr>
          <p:cNvPr id="88" name="表 87"/>
          <p:cNvGraphicFramePr>
            <a:graphicFrameLocks noGrp="1"/>
          </p:cNvGraphicFramePr>
          <p:nvPr>
            <p:extLst>
              <p:ext uri="{D42A27DB-BD31-4B8C-83A1-F6EECF244321}">
                <p14:modId xmlns:p14="http://schemas.microsoft.com/office/powerpoint/2010/main" val="2952498525"/>
              </p:ext>
            </p:extLst>
          </p:nvPr>
        </p:nvGraphicFramePr>
        <p:xfrm>
          <a:off x="6086790" y="1865051"/>
          <a:ext cx="3708400" cy="914400"/>
        </p:xfrm>
        <a:graphic>
          <a:graphicData uri="http://schemas.openxmlformats.org/drawingml/2006/table">
            <a:tbl>
              <a:tblPr/>
              <a:tblGrid>
                <a:gridCol w="1132545">
                  <a:extLst>
                    <a:ext uri="{9D8B030D-6E8A-4147-A177-3AD203B41FA5}">
                      <a16:colId xmlns:a16="http://schemas.microsoft.com/office/drawing/2014/main" val="4221005935"/>
                    </a:ext>
                  </a:extLst>
                </a:gridCol>
                <a:gridCol w="1229655">
                  <a:extLst>
                    <a:ext uri="{9D8B030D-6E8A-4147-A177-3AD203B41FA5}">
                      <a16:colId xmlns:a16="http://schemas.microsoft.com/office/drawing/2014/main" val="1527256076"/>
                    </a:ext>
                  </a:extLst>
                </a:gridCol>
                <a:gridCol w="673100">
                  <a:extLst>
                    <a:ext uri="{9D8B030D-6E8A-4147-A177-3AD203B41FA5}">
                      <a16:colId xmlns:a16="http://schemas.microsoft.com/office/drawing/2014/main" val="3495519793"/>
                    </a:ext>
                  </a:extLst>
                </a:gridCol>
                <a:gridCol w="673100">
                  <a:extLst>
                    <a:ext uri="{9D8B030D-6E8A-4147-A177-3AD203B41FA5}">
                      <a16:colId xmlns:a16="http://schemas.microsoft.com/office/drawing/2014/main" val="2255612391"/>
                    </a:ext>
                  </a:extLst>
                </a:gridCol>
              </a:tblGrid>
              <a:tr h="228600">
                <a:tc>
                  <a:txBody>
                    <a:bodyPr/>
                    <a:lstStyle/>
                    <a:p>
                      <a:pPr algn="ctr" fontAlgn="ctr"/>
                      <a:r>
                        <a:rPr lang="ja-JP" altLang="en-US" sz="1100" b="1" i="0" u="none" strike="noStrike" dirty="0">
                          <a:solidFill>
                            <a:srgbClr val="FFFFFF"/>
                          </a:solidFill>
                          <a:effectLst/>
                          <a:latin typeface="游ゴシック" panose="020B0400000000000000" pitchFamily="50" charset="-128"/>
                          <a:ea typeface="游ゴシック" panose="020B0400000000000000" pitchFamily="50" charset="-128"/>
                        </a:rPr>
                        <a:t>製品型番</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ja-JP" altLang="en-US" sz="1100" b="1" i="0" u="none" strike="noStrike" dirty="0">
                          <a:solidFill>
                            <a:srgbClr val="FFFFFF"/>
                          </a:solidFill>
                          <a:effectLst/>
                          <a:latin typeface="游ゴシック" panose="020B0400000000000000" pitchFamily="50" charset="-128"/>
                          <a:ea typeface="游ゴシック" panose="020B0400000000000000" pitchFamily="50" charset="-128"/>
                        </a:rPr>
                        <a:t>仕様</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ja-JP" altLang="en-US" sz="1100" b="1" i="0" u="none" strike="noStrike" dirty="0">
                          <a:solidFill>
                            <a:srgbClr val="FFFFFF"/>
                          </a:solidFill>
                          <a:effectLst/>
                          <a:latin typeface="游ゴシック" panose="020B0400000000000000" pitchFamily="50" charset="-128"/>
                          <a:ea typeface="游ゴシック" panose="020B0400000000000000" pitchFamily="50" charset="-128"/>
                        </a:rPr>
                        <a:t>出力電力</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ja-JP" altLang="en-US" sz="1100" b="1" i="0" u="none" strike="noStrike" dirty="0" smtClean="0">
                          <a:solidFill>
                            <a:srgbClr val="FFFFFF"/>
                          </a:solidFill>
                          <a:effectLst/>
                          <a:latin typeface="游ゴシック" panose="020B0400000000000000" pitchFamily="50" charset="-128"/>
                          <a:ea typeface="游ゴシック" panose="020B0400000000000000" pitchFamily="50" charset="-128"/>
                        </a:rPr>
                        <a:t>価格</a:t>
                      </a:r>
                      <a:r>
                        <a:rPr lang="en-US" altLang="ja-JP" sz="900" b="1" i="0" u="none" strike="noStrike" dirty="0" smtClean="0">
                          <a:solidFill>
                            <a:srgbClr val="FFFFFF"/>
                          </a:solidFill>
                          <a:effectLst/>
                          <a:latin typeface="游ゴシック" panose="020B0400000000000000" pitchFamily="50" charset="-128"/>
                          <a:ea typeface="游ゴシック" panose="020B0400000000000000" pitchFamily="50" charset="-128"/>
                        </a:rPr>
                        <a:t>(</a:t>
                      </a:r>
                      <a:r>
                        <a:rPr lang="ja-JP" altLang="en-US" sz="900" b="1" i="0" u="none" strike="noStrike" dirty="0" smtClean="0">
                          <a:solidFill>
                            <a:srgbClr val="FFFFFF"/>
                          </a:solidFill>
                          <a:effectLst/>
                          <a:latin typeface="游ゴシック" panose="020B0400000000000000" pitchFamily="50" charset="-128"/>
                          <a:ea typeface="游ゴシック" panose="020B0400000000000000" pitchFamily="50" charset="-128"/>
                        </a:rPr>
                        <a:t>税込</a:t>
                      </a:r>
                      <a:r>
                        <a:rPr lang="en-US" altLang="ja-JP" sz="900" b="1" i="0" u="none" strike="noStrike" dirty="0" smtClean="0">
                          <a:solidFill>
                            <a:srgbClr val="FFFFFF"/>
                          </a:solidFill>
                          <a:effectLst/>
                          <a:latin typeface="游ゴシック" panose="020B0400000000000000" pitchFamily="50" charset="-128"/>
                          <a:ea typeface="游ゴシック" panose="020B0400000000000000" pitchFamily="50" charset="-128"/>
                        </a:rPr>
                        <a:t>)</a:t>
                      </a:r>
                      <a:endParaRPr lang="ja-JP" altLang="en-US" sz="1100" b="1"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4294527146"/>
                  </a:ext>
                </a:extLst>
              </a:tr>
              <a:tr h="228600">
                <a:tc rowSpan="2">
                  <a:txBody>
                    <a:bodyPr/>
                    <a:lstStyle/>
                    <a:p>
                      <a:pPr algn="ctr"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BSACPD5200BK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USB Type-C ×1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最大</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45</a:t>
                      </a: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オープン</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778398"/>
                  </a:ext>
                </a:extLst>
              </a:tr>
              <a:tr h="228600">
                <a:tc vMerge="1">
                  <a:txBody>
                    <a:bodyPr/>
                    <a:lstStyle/>
                    <a:p>
                      <a:endParaRPr kumimoji="1" lang="ja-JP" altLang="en-US"/>
                    </a:p>
                  </a:txBody>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USB Type-A ×1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最大</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7.5</a:t>
                      </a: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619098209"/>
                  </a:ext>
                </a:extLst>
              </a:tr>
              <a:tr h="228600">
                <a:tc>
                  <a:txBody>
                    <a:bodyPr/>
                    <a:lstStyle/>
                    <a:p>
                      <a:pPr algn="ctr"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BSACPD4500BK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USB Type-C ×1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最大</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45</a:t>
                      </a: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オープン</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781226"/>
                  </a:ext>
                </a:extLst>
              </a:tr>
            </a:tbl>
          </a:graphicData>
        </a:graphic>
      </p:graphicFrame>
      <p:sp>
        <p:nvSpPr>
          <p:cNvPr id="90" name="テキスト ボックス 89"/>
          <p:cNvSpPr txBox="1"/>
          <p:nvPr/>
        </p:nvSpPr>
        <p:spPr>
          <a:xfrm>
            <a:off x="1160621" y="2638156"/>
            <a:ext cx="970137" cy="215444"/>
          </a:xfrm>
          <a:prstGeom prst="rect">
            <a:avLst/>
          </a:prstGeom>
          <a:noFill/>
        </p:spPr>
        <p:txBody>
          <a:bodyPr wrap="none" rtlCol="0">
            <a:spAutoFit/>
          </a:bodyPr>
          <a:lstStyle/>
          <a:p>
            <a:r>
              <a:rPr lang="en-US" altLang="ja-JP" sz="800" b="0" dirty="0" smtClean="0">
                <a:solidFill>
                  <a:srgbClr val="000000"/>
                </a:solidFill>
                <a:latin typeface="游ゴシック" panose="020B0400000000000000" pitchFamily="50" charset="-128"/>
                <a:ea typeface="游ゴシック" panose="020B0400000000000000" pitchFamily="50" charset="-128"/>
              </a:rPr>
              <a:t>BSACPD4500BK</a:t>
            </a:r>
            <a:endParaRPr kumimoji="1" lang="ja-JP" altLang="en-US" sz="800" b="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60519" y="1126625"/>
            <a:ext cx="1007472" cy="687600"/>
          </a:xfrm>
          <a:prstGeom prst="rect">
            <a:avLst/>
          </a:prstGeom>
        </p:spPr>
      </p:pic>
      <p:pic>
        <p:nvPicPr>
          <p:cNvPr id="95" name="図 94"/>
          <p:cNvPicPr>
            <a:picLocks noChangeAspect="1"/>
          </p:cNvPicPr>
          <p:nvPr/>
        </p:nvPicPr>
        <p:blipFill rotWithShape="1">
          <a:blip r:embed="rId11">
            <a:extLst>
              <a:ext uri="{28A0092B-C50C-407E-A947-70E740481C1C}">
                <a14:useLocalDpi xmlns:a14="http://schemas.microsoft.com/office/drawing/2010/main" val="0"/>
              </a:ext>
            </a:extLst>
          </a:blip>
          <a:srcRect l="1" r="31134" b="50679"/>
          <a:stretch/>
        </p:blipFill>
        <p:spPr>
          <a:xfrm>
            <a:off x="6086790" y="1128358"/>
            <a:ext cx="1273729" cy="687395"/>
          </a:xfrm>
          <a:prstGeom prst="rect">
            <a:avLst/>
          </a:prstGeom>
        </p:spPr>
      </p:pic>
      <p:pic>
        <p:nvPicPr>
          <p:cNvPr id="12" name="図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62862" y="5806737"/>
            <a:ext cx="1111252" cy="833439"/>
          </a:xfrm>
          <a:prstGeom prst="rect">
            <a:avLst/>
          </a:prstGeom>
        </p:spPr>
      </p:pic>
      <p:sp>
        <p:nvSpPr>
          <p:cNvPr id="101" name="正方形/長方形 100"/>
          <p:cNvSpPr/>
          <p:nvPr/>
        </p:nvSpPr>
        <p:spPr bwMode="auto">
          <a:xfrm>
            <a:off x="5512896" y="5308082"/>
            <a:ext cx="4219173" cy="253515"/>
          </a:xfrm>
          <a:prstGeom prst="rect">
            <a:avLst/>
          </a:prstGeom>
          <a:solidFill>
            <a:schemeClr val="tx1">
              <a:lumMod val="65000"/>
              <a:lumOff val="35000"/>
            </a:schemeClr>
          </a:solidFill>
          <a:ln w="19050">
            <a:solidFill>
              <a:schemeClr val="tx1">
                <a:lumMod val="65000"/>
                <a:lumOff val="3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132081" tIns="66040" rIns="132081" bIns="66040" numCol="1" rtlCol="0" anchor="ctr" anchorCtr="0" compatLnSpc="1">
            <a:prstTxWarp prst="textNoShape">
              <a:avLst/>
            </a:prstTxWarp>
          </a:bodyPr>
          <a:lstStyle/>
          <a:p>
            <a:pPr algn="ctr"/>
            <a:r>
              <a:rPr lang="ja-JP" altLang="en-US" sz="1400" dirty="0">
                <a:solidFill>
                  <a:schemeClr val="bg1"/>
                </a:solidFill>
                <a:latin typeface="游ゴシック" panose="020B0400000000000000" pitchFamily="50" charset="-128"/>
                <a:ea typeface="游ゴシック" panose="020B0400000000000000" pitchFamily="50" charset="-128"/>
              </a:rPr>
              <a:t>持ち運びに便利な収納式コンセントプラグ </a:t>
            </a:r>
          </a:p>
        </p:txBody>
      </p:sp>
      <p:sp>
        <p:nvSpPr>
          <p:cNvPr id="13" name="正方形/長方形 12"/>
          <p:cNvSpPr/>
          <p:nvPr/>
        </p:nvSpPr>
        <p:spPr>
          <a:xfrm>
            <a:off x="5516755" y="5617781"/>
            <a:ext cx="2167155" cy="938719"/>
          </a:xfrm>
          <a:prstGeom prst="rect">
            <a:avLst/>
          </a:prstGeom>
        </p:spPr>
        <p:txBody>
          <a:bodyPr wrap="square">
            <a:spAutoFit/>
          </a:bodyPr>
          <a:lstStyle/>
          <a:p>
            <a:r>
              <a:rPr lang="ja-JP" altLang="en-US" sz="1100" dirty="0">
                <a:latin typeface="游ゴシック" panose="020B0400000000000000" pitchFamily="50" charset="-128"/>
                <a:ea typeface="游ゴシック" panose="020B0400000000000000" pitchFamily="50" charset="-128"/>
              </a:rPr>
              <a:t>本体に収納可能。カバンの中でかさばりにくく、コンパクトに持ち運べます</a:t>
            </a:r>
            <a:r>
              <a:rPr lang="ja-JP" altLang="en-US" sz="1100" dirty="0" smtClean="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ランドセル</a:t>
            </a:r>
            <a:r>
              <a:rPr lang="ja-JP" altLang="en-US" sz="1100" dirty="0" smtClean="0">
                <a:latin typeface="游ゴシック" panose="020B0400000000000000" pitchFamily="50" charset="-128"/>
                <a:ea typeface="游ゴシック" panose="020B0400000000000000" pitchFamily="50" charset="-128"/>
              </a:rPr>
              <a:t>やお稽古鞄にもスッキリ収納できます。 </a:t>
            </a:r>
            <a:endParaRPr lang="ja-JP" altLang="en-US" sz="1100" dirty="0">
              <a:latin typeface="游ゴシック" panose="020B0400000000000000" pitchFamily="50" charset="-128"/>
              <a:ea typeface="游ゴシック" panose="020B0400000000000000" pitchFamily="50" charset="-128"/>
            </a:endParaRPr>
          </a:p>
        </p:txBody>
      </p:sp>
      <p:sp>
        <p:nvSpPr>
          <p:cNvPr id="108" name="テキスト ボックス 107"/>
          <p:cNvSpPr txBox="1"/>
          <p:nvPr/>
        </p:nvSpPr>
        <p:spPr>
          <a:xfrm>
            <a:off x="3838926" y="2638156"/>
            <a:ext cx="970137" cy="215444"/>
          </a:xfrm>
          <a:prstGeom prst="rect">
            <a:avLst/>
          </a:prstGeom>
          <a:noFill/>
        </p:spPr>
        <p:txBody>
          <a:bodyPr wrap="none" rtlCol="0">
            <a:spAutoFit/>
          </a:bodyPr>
          <a:lstStyle/>
          <a:p>
            <a:r>
              <a:rPr lang="en-US" altLang="ja-JP" sz="800" b="0" dirty="0" smtClean="0">
                <a:solidFill>
                  <a:srgbClr val="000000"/>
                </a:solidFill>
                <a:latin typeface="游ゴシック" panose="020B0400000000000000" pitchFamily="50" charset="-128"/>
                <a:ea typeface="游ゴシック" panose="020B0400000000000000" pitchFamily="50" charset="-128"/>
              </a:rPr>
              <a:t>BSACPD5200BK</a:t>
            </a:r>
            <a:endParaRPr kumimoji="1" lang="ja-JP" altLang="en-US" sz="800" b="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09" name="テキスト ボックス 108"/>
          <p:cNvSpPr txBox="1"/>
          <p:nvPr/>
        </p:nvSpPr>
        <p:spPr>
          <a:xfrm>
            <a:off x="95453" y="5942427"/>
            <a:ext cx="442862" cy="246221"/>
          </a:xfrm>
          <a:prstGeom prst="rect">
            <a:avLst/>
          </a:prstGeom>
          <a:noFill/>
        </p:spPr>
        <p:txBody>
          <a:bodyPr wrap="square" rtlCol="0">
            <a:spAutoFit/>
          </a:bodyPr>
          <a:lstStyle/>
          <a:p>
            <a:r>
              <a:rPr kumimoji="1" lang="ja-JP" altLang="en-US" sz="1000" dirty="0" smtClean="0">
                <a:solidFill>
                  <a:schemeClr val="bg1"/>
                </a:solidFill>
                <a:latin typeface="游ゴシック" panose="020B0400000000000000" pitchFamily="50" charset="-128"/>
                <a:ea typeface="游ゴシック" panose="020B0400000000000000" pitchFamily="50" charset="-128"/>
              </a:rPr>
              <a:t>号外</a:t>
            </a:r>
            <a:endParaRPr kumimoji="1" lang="ja-JP" altLang="en-US" sz="1000" dirty="0" smtClean="0">
              <a:solidFill>
                <a:schemeClr val="bg1"/>
              </a:solidFill>
              <a:latin typeface="游ゴシック" panose="020B0400000000000000" pitchFamily="50" charset="-128"/>
              <a:ea typeface="游ゴシック" panose="020B0400000000000000" pitchFamily="50" charset="-128"/>
            </a:endParaRPr>
          </a:p>
        </p:txBody>
      </p:sp>
      <p:pic>
        <p:nvPicPr>
          <p:cNvPr id="17" name="図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31553" y="3652981"/>
            <a:ext cx="1042802" cy="1127354"/>
          </a:xfrm>
          <a:prstGeom prst="rect">
            <a:avLst/>
          </a:prstGeom>
        </p:spPr>
      </p:pic>
    </p:spTree>
    <p:extLst>
      <p:ext uri="{BB962C8B-B14F-4D97-AF65-F5344CB8AC3E}">
        <p14:creationId xmlns:p14="http://schemas.microsoft.com/office/powerpoint/2010/main" val="4187511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テキスト ボックス 74"/>
          <p:cNvSpPr txBox="1"/>
          <p:nvPr/>
        </p:nvSpPr>
        <p:spPr>
          <a:xfrm>
            <a:off x="2678451" y="59574"/>
            <a:ext cx="4549098" cy="400110"/>
          </a:xfrm>
          <a:prstGeom prst="rect">
            <a:avLst/>
          </a:prstGeom>
          <a:noFill/>
        </p:spPr>
        <p:txBody>
          <a:bodyPr wrap="square" rtlCol="0">
            <a:spAutoFit/>
          </a:bodyPr>
          <a:lstStyle/>
          <a:p>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対応情報：ノート</a:t>
            </a:r>
            <a:r>
              <a:rPr lang="en-US" altLang="ja-JP"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PC</a:t>
            </a: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用</a:t>
            </a:r>
            <a:r>
              <a:rPr lang="en-US" altLang="ja-JP"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AC</a:t>
            </a: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アダプタ</a:t>
            </a:r>
            <a:r>
              <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rPr>
              <a:t>ー</a:t>
            </a:r>
            <a:endParaRPr lang="en-US" altLang="ja-JP" sz="20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7" name="正方形/長方形 76"/>
          <p:cNvSpPr/>
          <p:nvPr/>
        </p:nvSpPr>
        <p:spPr>
          <a:xfrm>
            <a:off x="4998051" y="5990515"/>
            <a:ext cx="3576484" cy="415498"/>
          </a:xfrm>
          <a:prstGeom prst="rect">
            <a:avLst/>
          </a:prstGeom>
        </p:spPr>
        <p:txBody>
          <a:bodyPr wrap="square">
            <a:spAutoFit/>
          </a:bodyPr>
          <a:lstStyle/>
          <a:p>
            <a:r>
              <a:rPr lang="en-US" altLang="ja-JP" sz="700" b="0" dirty="0" smtClean="0">
                <a:latin typeface="游ゴシック" panose="020B0400000000000000" pitchFamily="50" charset="-128"/>
                <a:ea typeface="游ゴシック" panose="020B0400000000000000" pitchFamily="50" charset="-128"/>
              </a:rPr>
              <a:t>※</a:t>
            </a:r>
            <a:r>
              <a:rPr lang="ja-JP" altLang="en-US" sz="700" b="0" dirty="0" smtClean="0">
                <a:latin typeface="游ゴシック" panose="020B0400000000000000" pitchFamily="50" charset="-128"/>
                <a:ea typeface="游ゴシック" panose="020B0400000000000000" pitchFamily="50" charset="-128"/>
              </a:rPr>
              <a:t>表示</a:t>
            </a:r>
            <a:r>
              <a:rPr lang="ja-JP" altLang="en-US" sz="700" b="0" dirty="0">
                <a:latin typeface="游ゴシック" panose="020B0400000000000000" pitchFamily="50" charset="-128"/>
                <a:ea typeface="游ゴシック" panose="020B0400000000000000" pitchFamily="50" charset="-128"/>
              </a:rPr>
              <a:t>された商品以外にも使用できる商品（新商品など）がある場合もあります。</a:t>
            </a:r>
          </a:p>
          <a:p>
            <a:r>
              <a:rPr lang="en-US" altLang="ja-JP" sz="700" b="0" dirty="0" smtClean="0">
                <a:latin typeface="游ゴシック" panose="020B0400000000000000" pitchFamily="50" charset="-128"/>
                <a:ea typeface="游ゴシック" panose="020B0400000000000000" pitchFamily="50" charset="-128"/>
              </a:rPr>
              <a:t>※</a:t>
            </a:r>
            <a:r>
              <a:rPr lang="ja-JP" altLang="en-US" sz="700" b="0" dirty="0" smtClean="0">
                <a:latin typeface="游ゴシック" panose="020B0400000000000000" pitchFamily="50" charset="-128"/>
                <a:ea typeface="游ゴシック" panose="020B0400000000000000" pitchFamily="50" charset="-128"/>
              </a:rPr>
              <a:t>表示</a:t>
            </a:r>
            <a:r>
              <a:rPr lang="ja-JP" altLang="en-US" sz="700" b="0" dirty="0">
                <a:latin typeface="游ゴシック" panose="020B0400000000000000" pitchFamily="50" charset="-128"/>
                <a:ea typeface="游ゴシック" panose="020B0400000000000000" pitchFamily="50" charset="-128"/>
              </a:rPr>
              <a:t>結果は、当社にて検証した結果です。</a:t>
            </a:r>
          </a:p>
          <a:p>
            <a:r>
              <a:rPr lang="en-US" altLang="ja-JP" sz="700" b="0" dirty="0" smtClean="0">
                <a:latin typeface="游ゴシック" panose="020B0400000000000000" pitchFamily="50" charset="-128"/>
                <a:ea typeface="游ゴシック" panose="020B0400000000000000" pitchFamily="50" charset="-128"/>
              </a:rPr>
              <a:t>※</a:t>
            </a:r>
            <a:r>
              <a:rPr lang="ja-JP" altLang="en-US" sz="700" b="0" dirty="0" smtClean="0">
                <a:latin typeface="游ゴシック" panose="020B0400000000000000" pitchFamily="50" charset="-128"/>
                <a:ea typeface="游ゴシック" panose="020B0400000000000000" pitchFamily="50" charset="-128"/>
              </a:rPr>
              <a:t>ご入力</a:t>
            </a:r>
            <a:r>
              <a:rPr lang="ja-JP" altLang="en-US" sz="700" b="0" dirty="0">
                <a:latin typeface="游ゴシック" panose="020B0400000000000000" pitchFamily="50" charset="-128"/>
                <a:ea typeface="游ゴシック" panose="020B0400000000000000" pitchFamily="50" charset="-128"/>
              </a:rPr>
              <a:t>いただいた情報は対応検索以外の目的で使用することはございません。</a:t>
            </a:r>
          </a:p>
        </p:txBody>
      </p:sp>
      <p:pic>
        <p:nvPicPr>
          <p:cNvPr id="78" name="図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4725" y="6000442"/>
            <a:ext cx="395643" cy="395643"/>
          </a:xfrm>
          <a:prstGeom prst="rect">
            <a:avLst/>
          </a:prstGeom>
        </p:spPr>
      </p:pic>
      <p:sp>
        <p:nvSpPr>
          <p:cNvPr id="79" name="正方形/長方形 78"/>
          <p:cNvSpPr/>
          <p:nvPr/>
        </p:nvSpPr>
        <p:spPr>
          <a:xfrm>
            <a:off x="9129340" y="6098236"/>
            <a:ext cx="628592" cy="307777"/>
          </a:xfrm>
          <a:prstGeom prst="rect">
            <a:avLst/>
          </a:prstGeom>
        </p:spPr>
        <p:txBody>
          <a:bodyPr wrap="square">
            <a:spAutoFit/>
          </a:bodyPr>
          <a:lstStyle/>
          <a:p>
            <a:r>
              <a:rPr lang="ja-JP" altLang="en-US" sz="700" b="0" dirty="0" smtClean="0">
                <a:latin typeface="游ゴシック" panose="020B0400000000000000" pitchFamily="50" charset="-128"/>
                <a:ea typeface="游ゴシック" panose="020B0400000000000000" pitchFamily="50" charset="-128"/>
              </a:rPr>
              <a:t>←対応情報はこちら</a:t>
            </a:r>
            <a:endParaRPr lang="ja-JP" altLang="en-US" sz="700" b="0" dirty="0">
              <a:latin typeface="游ゴシック" panose="020B0400000000000000" pitchFamily="50" charset="-128"/>
              <a:ea typeface="游ゴシック" panose="020B0400000000000000" pitchFamily="50" charset="-128"/>
            </a:endParaRPr>
          </a:p>
        </p:txBody>
      </p:sp>
      <p:graphicFrame>
        <p:nvGraphicFramePr>
          <p:cNvPr id="129" name="表 128"/>
          <p:cNvGraphicFramePr>
            <a:graphicFrameLocks noGrp="1"/>
          </p:cNvGraphicFramePr>
          <p:nvPr>
            <p:extLst>
              <p:ext uri="{D42A27DB-BD31-4B8C-83A1-F6EECF244321}">
                <p14:modId xmlns:p14="http://schemas.microsoft.com/office/powerpoint/2010/main" val="3047009945"/>
              </p:ext>
            </p:extLst>
          </p:nvPr>
        </p:nvGraphicFramePr>
        <p:xfrm>
          <a:off x="5014397" y="477965"/>
          <a:ext cx="4743535" cy="5461760"/>
        </p:xfrm>
        <a:graphic>
          <a:graphicData uri="http://schemas.openxmlformats.org/drawingml/2006/table">
            <a:tbl>
              <a:tblPr/>
              <a:tblGrid>
                <a:gridCol w="538849">
                  <a:extLst>
                    <a:ext uri="{9D8B030D-6E8A-4147-A177-3AD203B41FA5}">
                      <a16:colId xmlns:a16="http://schemas.microsoft.com/office/drawing/2014/main" val="59083783"/>
                    </a:ext>
                  </a:extLst>
                </a:gridCol>
                <a:gridCol w="1860227">
                  <a:extLst>
                    <a:ext uri="{9D8B030D-6E8A-4147-A177-3AD203B41FA5}">
                      <a16:colId xmlns:a16="http://schemas.microsoft.com/office/drawing/2014/main" val="1103497448"/>
                    </a:ext>
                  </a:extLst>
                </a:gridCol>
                <a:gridCol w="2344459">
                  <a:extLst>
                    <a:ext uri="{9D8B030D-6E8A-4147-A177-3AD203B41FA5}">
                      <a16:colId xmlns:a16="http://schemas.microsoft.com/office/drawing/2014/main" val="2028021747"/>
                    </a:ext>
                  </a:extLst>
                </a:gridCol>
              </a:tblGrid>
              <a:tr h="110122">
                <a:tc>
                  <a:txBody>
                    <a:bodyPr/>
                    <a:lstStyle/>
                    <a:p>
                      <a:pPr algn="ctr" rtl="0" fontAlgn="ctr"/>
                      <a:r>
                        <a:rPr lang="ja-JP" altLang="en-US" sz="700" b="1" i="0" u="none" strike="noStrike">
                          <a:solidFill>
                            <a:srgbClr val="FFFFFF"/>
                          </a:solidFill>
                          <a:effectLst/>
                          <a:latin typeface="游ゴシック" panose="020B0400000000000000" pitchFamily="50" charset="-128"/>
                          <a:ea typeface="游ゴシック" panose="020B0400000000000000" pitchFamily="50" charset="-128"/>
                        </a:rPr>
                        <a:t>メーカー</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rtl="0" fontAlgn="ctr"/>
                      <a:r>
                        <a:rPr lang="ja-JP" altLang="en-US" sz="700" b="1" i="0" u="none" strike="noStrike" dirty="0">
                          <a:solidFill>
                            <a:srgbClr val="FFFFFF"/>
                          </a:solidFill>
                          <a:effectLst/>
                          <a:latin typeface="游ゴシック" panose="020B0400000000000000" pitchFamily="50" charset="-128"/>
                          <a:ea typeface="游ゴシック" panose="020B0400000000000000" pitchFamily="50" charset="-128"/>
                        </a:rPr>
                        <a:t>商品名称</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rtl="0" fontAlgn="ctr"/>
                      <a:r>
                        <a:rPr lang="ja-JP" altLang="en-US" sz="700" b="1" i="0" u="none" strike="noStrike" dirty="0">
                          <a:solidFill>
                            <a:srgbClr val="FFFFFF"/>
                          </a:solidFill>
                          <a:effectLst/>
                          <a:latin typeface="游ゴシック" panose="020B0400000000000000" pitchFamily="50" charset="-128"/>
                          <a:ea typeface="游ゴシック" panose="020B0400000000000000" pitchFamily="50" charset="-128"/>
                        </a:rPr>
                        <a:t>備考</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extLst>
                  <a:ext uri="{0D108BD9-81ED-4DB2-BD59-A6C34878D82A}">
                    <a16:rowId xmlns:a16="http://schemas.microsoft.com/office/drawing/2014/main" val="1635588448"/>
                  </a:ext>
                </a:extLst>
              </a:tr>
              <a:tr h="217931">
                <a:tc rowSpan="2">
                  <a:txBody>
                    <a:bodyPr/>
                    <a:lstStyle/>
                    <a:p>
                      <a:pPr algn="ctr"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HP</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rtl="0" fontAlgn="ctr"/>
                      <a:r>
                        <a:rPr lang="en-US" sz="700" b="0" i="0" u="none" strike="noStrike" dirty="0" err="1">
                          <a:solidFill>
                            <a:srgbClr val="000000"/>
                          </a:solidFill>
                          <a:effectLst/>
                          <a:latin typeface="游ゴシック" panose="020B0400000000000000" pitchFamily="50" charset="-128"/>
                          <a:ea typeface="游ゴシック" panose="020B0400000000000000" pitchFamily="50" charset="-128"/>
                        </a:rPr>
                        <a:t>Spectre</a:t>
                      </a: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 13-af018TU</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「純正の充電器の使用をおすすめします」と警告が出ますが、動作に問題はありません。</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02970449"/>
                  </a:ext>
                </a:extLst>
              </a:tr>
              <a:tr h="142285">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190386"/>
                  </a:ext>
                </a:extLst>
              </a:tr>
              <a:tr h="142285">
                <a:tc>
                  <a:txBody>
                    <a:bodyPr/>
                    <a:lstStyle/>
                    <a:p>
                      <a:pPr algn="ctr"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Elite x2 1013 G3</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858282"/>
                  </a:ext>
                </a:extLst>
              </a:tr>
              <a:tr h="217931">
                <a:tc>
                  <a:txBody>
                    <a:bodyPr/>
                    <a:lstStyle/>
                    <a:p>
                      <a:pPr algn="ctr"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Elite Dragonfly </a:t>
                      </a:r>
                      <a:r>
                        <a:rPr lang="en-US" sz="700" b="0" i="0" u="none" strike="noStrike" dirty="0" err="1">
                          <a:solidFill>
                            <a:srgbClr val="000000"/>
                          </a:solidFill>
                          <a:effectLst/>
                          <a:latin typeface="游ゴシック" panose="020B0400000000000000" pitchFamily="50" charset="-128"/>
                          <a:ea typeface="游ゴシック" panose="020B0400000000000000" pitchFamily="50" charset="-128"/>
                        </a:rPr>
                        <a:t>NoteBook</a:t>
                      </a: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 (2Z311PA#ABJ)</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「純正の充電器の使用をおすすめします」と警告が出ますが、動作に問題はありません。</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359031"/>
                  </a:ext>
                </a:extLst>
              </a:tr>
              <a:tr h="217931">
                <a:tc rowSpan="2">
                  <a:txBody>
                    <a:bodyPr/>
                    <a:lstStyle/>
                    <a:p>
                      <a:pPr algn="ctr"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rtl="0" fontAlgn="ctr"/>
                      <a:r>
                        <a:rPr lang="en-US" sz="700" b="0" i="0" u="none" strike="noStrike" dirty="0" err="1">
                          <a:solidFill>
                            <a:srgbClr val="000000"/>
                          </a:solidFill>
                          <a:effectLst/>
                          <a:latin typeface="游ゴシック" panose="020B0400000000000000" pitchFamily="50" charset="-128"/>
                          <a:ea typeface="游ゴシック" panose="020B0400000000000000" pitchFamily="50" charset="-128"/>
                        </a:rPr>
                        <a:t>EliteBook</a:t>
                      </a: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 x360 1040 G6</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「純正の充電器の使用をおすすめします」と警告が出ますが、動作に問題はありません。</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94294794"/>
                  </a:ext>
                </a:extLst>
              </a:tr>
              <a:tr h="142285">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930490"/>
                  </a:ext>
                </a:extLst>
              </a:tr>
              <a:tr h="217931">
                <a:tc rowSpan="2">
                  <a:txBody>
                    <a:bodyPr/>
                    <a:lstStyle/>
                    <a:p>
                      <a:pPr algn="ctr"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rtl="0" fontAlgn="ctr"/>
                      <a:r>
                        <a:rPr lang="en-US" sz="700" b="0" i="0" u="none" strike="noStrike" dirty="0" err="1">
                          <a:solidFill>
                            <a:srgbClr val="000000"/>
                          </a:solidFill>
                          <a:effectLst/>
                          <a:latin typeface="游ゴシック" panose="020B0400000000000000" pitchFamily="50" charset="-128"/>
                          <a:ea typeface="游ゴシック" panose="020B0400000000000000" pitchFamily="50" charset="-128"/>
                        </a:rPr>
                        <a:t>Spectre</a:t>
                      </a: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 Folio 13-ak0015nr</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「純正の充電器の使用をおすすめします」と警告が出ますが、動作に問題はありません。</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76936918"/>
                  </a:ext>
                </a:extLst>
              </a:tr>
              <a:tr h="142285">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399019"/>
                  </a:ext>
                </a:extLst>
              </a:tr>
              <a:tr h="142285">
                <a:tc>
                  <a:txBody>
                    <a:bodyPr/>
                    <a:lstStyle/>
                    <a:p>
                      <a:pPr algn="ctr"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ENVY x360 15</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537659"/>
                  </a:ext>
                </a:extLst>
              </a:tr>
              <a:tr h="110122">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ProBook 430 G7</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9801002"/>
                  </a:ext>
                </a:extLst>
              </a:tr>
              <a:tr h="217931">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ProBook x360 435 G7</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「純正の充電器の使用をおすすめします」と警告が出ますが、動作に問題はありません。</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324742"/>
                  </a:ext>
                </a:extLst>
              </a:tr>
              <a:tr h="217931">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nl-NL" sz="700" b="0" i="0" u="none" strike="noStrike">
                          <a:solidFill>
                            <a:srgbClr val="000000"/>
                          </a:solidFill>
                          <a:effectLst/>
                          <a:latin typeface="游ゴシック" panose="020B0400000000000000" pitchFamily="50" charset="-128"/>
                          <a:ea typeface="游ゴシック" panose="020B0400000000000000" pitchFamily="50" charset="-128"/>
                        </a:rPr>
                        <a:t>Chromebook x360 11 G3 EE</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「純正の充電器の使用をおすすめします」と警告が出ますが、動作に問題はありません。</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474407"/>
                  </a:ext>
                </a:extLst>
              </a:tr>
              <a:tr h="0">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Chromebook x360 12b</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449192"/>
                  </a:ext>
                </a:extLst>
              </a:tr>
              <a:tr h="110122">
                <a:tc>
                  <a:txBody>
                    <a:bodyPr/>
                    <a:lstStyle/>
                    <a:p>
                      <a:pPr algn="ctr"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Chromebook 11A G8 EE</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321441"/>
                  </a:ext>
                </a:extLst>
              </a:tr>
              <a:tr h="110122">
                <a:tc>
                  <a:txBody>
                    <a:bodyPr/>
                    <a:lstStyle/>
                    <a:p>
                      <a:pPr algn="ctr"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Lenovo</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ThinkPad X1 carbon 2017</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864695"/>
                  </a:ext>
                </a:extLst>
              </a:tr>
              <a:tr h="142285">
                <a:tc>
                  <a:txBody>
                    <a:bodyPr/>
                    <a:lstStyle/>
                    <a:p>
                      <a:pPr algn="ctr"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ThinkPad X1 Yoga 3rd</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019304"/>
                  </a:ext>
                </a:extLst>
              </a:tr>
              <a:tr h="110122">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ThinkPad E595</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436265"/>
                  </a:ext>
                </a:extLst>
              </a:tr>
              <a:tr h="110122">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ThinkPad A485</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002631"/>
                  </a:ext>
                </a:extLst>
              </a:tr>
              <a:tr h="110122">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500e Chromebook 2nd Gen</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949498"/>
                  </a:ext>
                </a:extLst>
              </a:tr>
              <a:tr h="110122">
                <a:tc>
                  <a:txBody>
                    <a:bodyPr/>
                    <a:lstStyle/>
                    <a:p>
                      <a:pPr algn="ctr"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Chromebook S330</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473989"/>
                  </a:ext>
                </a:extLst>
              </a:tr>
              <a:tr h="110122">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300e Chromebook 2nd Gen(2in1)</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034039"/>
                  </a:ext>
                </a:extLst>
              </a:tr>
              <a:tr h="110122">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dirty="0" err="1">
                          <a:solidFill>
                            <a:srgbClr val="000000"/>
                          </a:solidFill>
                          <a:effectLst/>
                          <a:latin typeface="游ゴシック" panose="020B0400000000000000" pitchFamily="50" charset="-128"/>
                          <a:ea typeface="游ゴシック" panose="020B0400000000000000" pitchFamily="50" charset="-128"/>
                        </a:rPr>
                        <a:t>IdeaPad</a:t>
                      </a: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 Duet Chromebook</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692402"/>
                  </a:ext>
                </a:extLst>
              </a:tr>
              <a:tr h="142285">
                <a:tc>
                  <a:txBody>
                    <a:bodyPr/>
                    <a:lstStyle/>
                    <a:p>
                      <a:pPr algn="ctr"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Yoga 920-13IKB80Y7</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9715603"/>
                  </a:ext>
                </a:extLst>
              </a:tr>
              <a:tr h="142285">
                <a:tc>
                  <a:txBody>
                    <a:bodyPr/>
                    <a:lstStyle/>
                    <a:p>
                      <a:pPr algn="ctr"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Microsoft</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Surface Pro 7</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859501"/>
                  </a:ext>
                </a:extLst>
              </a:tr>
              <a:tr h="142285">
                <a:tc>
                  <a:txBody>
                    <a:bodyPr/>
                    <a:lstStyle/>
                    <a:p>
                      <a:pPr algn="ctr"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Surface Pro X</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71558"/>
                  </a:ext>
                </a:extLst>
              </a:tr>
              <a:tr h="110122">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Surface Go</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330557"/>
                  </a:ext>
                </a:extLst>
              </a:tr>
              <a:tr h="110122">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Surface Go2</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273507"/>
                  </a:ext>
                </a:extLst>
              </a:tr>
              <a:tr h="142285">
                <a:tc>
                  <a:txBody>
                    <a:bodyPr/>
                    <a:lstStyle/>
                    <a:p>
                      <a:pPr algn="ctr"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Surface Laptop 3</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800480"/>
                  </a:ext>
                </a:extLst>
              </a:tr>
              <a:tr h="142285">
                <a:tc>
                  <a:txBody>
                    <a:bodyPr/>
                    <a:lstStyle/>
                    <a:p>
                      <a:pPr algn="ctr"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Surface Book 2 HNL-00012</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829308"/>
                  </a:ext>
                </a:extLst>
              </a:tr>
              <a:tr h="110122">
                <a:tc>
                  <a:txBody>
                    <a:bodyPr/>
                    <a:lstStyle/>
                    <a:p>
                      <a:pPr algn="ctr"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NEC</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Chromebook Y1</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882802"/>
                  </a:ext>
                </a:extLst>
              </a:tr>
              <a:tr h="110122">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Chromebook Y2</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543987"/>
                  </a:ext>
                </a:extLst>
              </a:tr>
              <a:tr h="217931">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dirty="0" err="1">
                          <a:solidFill>
                            <a:srgbClr val="000000"/>
                          </a:solidFill>
                          <a:effectLst/>
                          <a:latin typeface="游ゴシック" panose="020B0400000000000000" pitchFamily="50" charset="-128"/>
                          <a:ea typeface="游ゴシック" panose="020B0400000000000000" pitchFamily="50" charset="-128"/>
                        </a:rPr>
                        <a:t>VersaPro</a:t>
                      </a: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 J </a:t>
                      </a:r>
                      <a:r>
                        <a:rPr lang="en-US" sz="700" b="0" i="0" u="none" strike="noStrike" dirty="0" err="1">
                          <a:solidFill>
                            <a:srgbClr val="000000"/>
                          </a:solidFill>
                          <a:effectLst/>
                          <a:latin typeface="游ゴシック" panose="020B0400000000000000" pitchFamily="50" charset="-128"/>
                          <a:ea typeface="游ゴシック" panose="020B0400000000000000" pitchFamily="50" charset="-128"/>
                        </a:rPr>
                        <a:t>UltraLite</a:t>
                      </a: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タイプ</a:t>
                      </a: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VB VKT16/B-4 PC-VKT16BZG4</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390149"/>
                  </a:ext>
                </a:extLst>
              </a:tr>
              <a:tr h="217931">
                <a:tc>
                  <a:txBody>
                    <a:bodyPr/>
                    <a:lstStyle/>
                    <a:p>
                      <a:pPr algn="ctr"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VersaPro J UltraLite </a:t>
                      </a: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タイプ</a:t>
                      </a:r>
                      <a:r>
                        <a:rPr lang="en-US" sz="700" b="0" i="0" u="none" strike="noStrike">
                          <a:solidFill>
                            <a:srgbClr val="000000"/>
                          </a:solidFill>
                          <a:effectLst/>
                          <a:latin typeface="游ゴシック" panose="020B0400000000000000" pitchFamily="50" charset="-128"/>
                          <a:ea typeface="游ゴシック" panose="020B0400000000000000" pitchFamily="50" charset="-128"/>
                        </a:rPr>
                        <a:t>VB VKT16/B-4 PC-VKT16BZG4</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5405544"/>
                  </a:ext>
                </a:extLst>
              </a:tr>
              <a:tr h="217931">
                <a:tc rowSpan="2">
                  <a:txBody>
                    <a:bodyPr/>
                    <a:lstStyle/>
                    <a:p>
                      <a:pPr algn="ctr"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Panasonic</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Let’s note SV9 CF-SV9RRDQP</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「低速な充電器が接続されています」と警告が出ますが、動作に問題はありません。</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75639122"/>
                  </a:ext>
                </a:extLst>
              </a:tr>
              <a:tr h="142285">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397821"/>
                  </a:ext>
                </a:extLst>
              </a:tr>
              <a:tr h="142285">
                <a:tc>
                  <a:txBody>
                    <a:bodyPr/>
                    <a:lstStyle/>
                    <a:p>
                      <a:pPr algn="ctr"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Let’s note SV7 CF-SV78R8QP</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647012"/>
                  </a:ext>
                </a:extLst>
              </a:tr>
            </a:tbl>
          </a:graphicData>
        </a:graphic>
      </p:graphicFrame>
      <p:graphicFrame>
        <p:nvGraphicFramePr>
          <p:cNvPr id="130" name="表 129"/>
          <p:cNvGraphicFramePr>
            <a:graphicFrameLocks noGrp="1"/>
          </p:cNvGraphicFramePr>
          <p:nvPr>
            <p:extLst>
              <p:ext uri="{D42A27DB-BD31-4B8C-83A1-F6EECF244321}">
                <p14:modId xmlns:p14="http://schemas.microsoft.com/office/powerpoint/2010/main" val="1053676585"/>
              </p:ext>
            </p:extLst>
          </p:nvPr>
        </p:nvGraphicFramePr>
        <p:xfrm>
          <a:off x="161810" y="477965"/>
          <a:ext cx="4743535" cy="6247450"/>
        </p:xfrm>
        <a:graphic>
          <a:graphicData uri="http://schemas.openxmlformats.org/drawingml/2006/table">
            <a:tbl>
              <a:tblPr/>
              <a:tblGrid>
                <a:gridCol w="654149">
                  <a:extLst>
                    <a:ext uri="{9D8B030D-6E8A-4147-A177-3AD203B41FA5}">
                      <a16:colId xmlns:a16="http://schemas.microsoft.com/office/drawing/2014/main" val="59083783"/>
                    </a:ext>
                  </a:extLst>
                </a:gridCol>
                <a:gridCol w="1610796">
                  <a:extLst>
                    <a:ext uri="{9D8B030D-6E8A-4147-A177-3AD203B41FA5}">
                      <a16:colId xmlns:a16="http://schemas.microsoft.com/office/drawing/2014/main" val="1103497448"/>
                    </a:ext>
                  </a:extLst>
                </a:gridCol>
                <a:gridCol w="2478590">
                  <a:extLst>
                    <a:ext uri="{9D8B030D-6E8A-4147-A177-3AD203B41FA5}">
                      <a16:colId xmlns:a16="http://schemas.microsoft.com/office/drawing/2014/main" val="2028021747"/>
                    </a:ext>
                  </a:extLst>
                </a:gridCol>
              </a:tblGrid>
              <a:tr h="110122">
                <a:tc>
                  <a:txBody>
                    <a:bodyPr/>
                    <a:lstStyle/>
                    <a:p>
                      <a:pPr algn="ctr" rtl="0" fontAlgn="ctr"/>
                      <a:r>
                        <a:rPr lang="ja-JP" altLang="en-US" sz="700" b="1" i="0" u="none" strike="noStrike">
                          <a:solidFill>
                            <a:srgbClr val="FFFFFF"/>
                          </a:solidFill>
                          <a:effectLst/>
                          <a:latin typeface="游ゴシック" panose="020B0400000000000000" pitchFamily="50" charset="-128"/>
                          <a:ea typeface="游ゴシック" panose="020B0400000000000000" pitchFamily="50" charset="-128"/>
                        </a:rPr>
                        <a:t>メーカー</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rtl="0" fontAlgn="ctr"/>
                      <a:r>
                        <a:rPr lang="ja-JP" altLang="en-US" sz="700" b="1" i="0" u="none" strike="noStrike">
                          <a:solidFill>
                            <a:srgbClr val="FFFFFF"/>
                          </a:solidFill>
                          <a:effectLst/>
                          <a:latin typeface="游ゴシック" panose="020B0400000000000000" pitchFamily="50" charset="-128"/>
                          <a:ea typeface="游ゴシック" panose="020B0400000000000000" pitchFamily="50" charset="-128"/>
                        </a:rPr>
                        <a:t>商品名称</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rtl="0" fontAlgn="ctr"/>
                      <a:r>
                        <a:rPr lang="ja-JP" altLang="en-US" sz="700" b="1" i="0" u="none" strike="noStrike" dirty="0">
                          <a:solidFill>
                            <a:srgbClr val="FFFFFF"/>
                          </a:solidFill>
                          <a:effectLst/>
                          <a:latin typeface="游ゴシック" panose="020B0400000000000000" pitchFamily="50" charset="-128"/>
                          <a:ea typeface="游ゴシック" panose="020B0400000000000000" pitchFamily="50" charset="-128"/>
                        </a:rPr>
                        <a:t>備考</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extLst>
                  <a:ext uri="{0D108BD9-81ED-4DB2-BD59-A6C34878D82A}">
                    <a16:rowId xmlns:a16="http://schemas.microsoft.com/office/drawing/2014/main" val="1635588448"/>
                  </a:ext>
                </a:extLst>
              </a:tr>
              <a:tr h="110122">
                <a:tc>
                  <a:txBody>
                    <a:bodyPr/>
                    <a:lstStyle/>
                    <a:p>
                      <a:pPr algn="ctr" rtl="0" fontAlgn="ctr"/>
                      <a:r>
                        <a:rPr lang="en-US" sz="700" b="0" i="0" u="none" strike="noStrike" dirty="0" smtClean="0">
                          <a:solidFill>
                            <a:srgbClr val="000000"/>
                          </a:solidFill>
                          <a:effectLst/>
                          <a:latin typeface="游ゴシック" panose="020B0400000000000000" pitchFamily="50" charset="-128"/>
                          <a:ea typeface="游ゴシック" panose="020B0400000000000000" pitchFamily="50" charset="-128"/>
                        </a:rPr>
                        <a:t>Acer</a:t>
                      </a:r>
                      <a:endParaRPr 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700" b="0" i="0" u="none" strike="noStrike" dirty="0" smtClean="0">
                          <a:solidFill>
                            <a:srgbClr val="000000"/>
                          </a:solidFill>
                          <a:effectLst/>
                          <a:latin typeface="游ゴシック" panose="020B0400000000000000" pitchFamily="50" charset="-128"/>
                          <a:ea typeface="游ゴシック" panose="020B0400000000000000" pitchFamily="50" charset="-128"/>
                        </a:rPr>
                        <a:t>C</a:t>
                      </a:r>
                      <a:r>
                        <a:rPr lang="en-US" sz="700" b="0" i="0" u="none" strike="noStrike" dirty="0" smtClean="0">
                          <a:solidFill>
                            <a:srgbClr val="000000"/>
                          </a:solidFill>
                          <a:effectLst/>
                          <a:latin typeface="游ゴシック" panose="020B0400000000000000" pitchFamily="50" charset="-128"/>
                          <a:ea typeface="游ゴシック" panose="020B0400000000000000" pitchFamily="50" charset="-128"/>
                        </a:rPr>
                        <a:t>hromebook </a:t>
                      </a: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R752T-N14N</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736841"/>
                  </a:ext>
                </a:extLst>
              </a:tr>
              <a:tr h="110122">
                <a:tc>
                  <a:txBody>
                    <a:bodyPr/>
                    <a:lstStyle/>
                    <a:p>
                      <a:pPr algn="ctr" fontAlgn="ctr"/>
                      <a:r>
                        <a:rPr lang="ja-JP" altLang="en-US" sz="700" b="0" i="0" u="none" strike="noStrike" dirty="0" smtClean="0">
                          <a:solidFill>
                            <a:srgbClr val="000000"/>
                          </a:solidFill>
                          <a:effectLst/>
                          <a:latin typeface="Arial" panose="020B0604020202020204" pitchFamily="34" charset="0"/>
                          <a:ea typeface="游ゴシック" panose="020B0400000000000000" pitchFamily="50" charset="-128"/>
                        </a:rPr>
                        <a:t>　</a:t>
                      </a:r>
                      <a:endParaRPr lang="ja-JP" altLang="en-US" sz="700" b="0" i="0" u="none" strike="noStrike" dirty="0">
                        <a:solidFill>
                          <a:srgbClr val="000000"/>
                        </a:solidFill>
                        <a:effectLst/>
                        <a:latin typeface="Arial" panose="020B0604020202020204" pitchFamily="34" charset="0"/>
                        <a:ea typeface="游ゴシック" panose="020B0400000000000000" pitchFamily="50" charset="-128"/>
                      </a:endParaRP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Chromebook 311 (C721-N14N)</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012701"/>
                  </a:ext>
                </a:extLst>
              </a:tr>
              <a:tr h="110122">
                <a:tc>
                  <a:txBody>
                    <a:bodyPr/>
                    <a:lstStyle/>
                    <a:p>
                      <a:pPr algn="ctr"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Chromebook Spin 511 (R752T-G2)</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325779"/>
                  </a:ext>
                </a:extLst>
              </a:tr>
              <a:tr h="110122">
                <a:tc>
                  <a:txBody>
                    <a:bodyPr/>
                    <a:lstStyle/>
                    <a:p>
                      <a:pPr algn="ctr"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lumMod val="75000"/>
                          <a:lumOff val="25000"/>
                        </a:schemeClr>
                      </a:solidFill>
                      <a:prstDash val="solid"/>
                      <a:round/>
                      <a:headEnd type="none" w="med" len="med"/>
                      <a:tailEnd type="none" w="med" len="med"/>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Chromebook 512 (C851T-A14N)</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518467"/>
                  </a:ext>
                </a:extLst>
              </a:tr>
              <a:tr h="110122">
                <a:tc>
                  <a:txBody>
                    <a:bodyPr/>
                    <a:lstStyle/>
                    <a:p>
                      <a:pPr algn="ctr"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Apple</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2015 12inch</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612749"/>
                  </a:ext>
                </a:extLst>
              </a:tr>
              <a:tr h="110122">
                <a:tc>
                  <a:txBody>
                    <a:bodyPr/>
                    <a:lstStyle/>
                    <a:p>
                      <a:pPr algn="l"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2016 12inch</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329043"/>
                  </a:ext>
                </a:extLst>
              </a:tr>
              <a:tr h="110122">
                <a:tc>
                  <a:txBody>
                    <a:bodyPr/>
                    <a:lstStyle/>
                    <a:p>
                      <a:pPr algn="l"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2017 12inch</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931153"/>
                  </a:ext>
                </a:extLst>
              </a:tr>
              <a:tr h="110122">
                <a:tc>
                  <a:txBody>
                    <a:bodyPr/>
                    <a:lstStyle/>
                    <a:p>
                      <a:pPr algn="l"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Air 2018</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08952"/>
                  </a:ext>
                </a:extLst>
              </a:tr>
              <a:tr h="110122">
                <a:tc>
                  <a:txBody>
                    <a:bodyPr/>
                    <a:lstStyle/>
                    <a:p>
                      <a:pPr algn="l"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Air 2019</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754809"/>
                  </a:ext>
                </a:extLst>
              </a:tr>
              <a:tr h="110122">
                <a:tc>
                  <a:txBody>
                    <a:bodyPr/>
                    <a:lstStyle/>
                    <a:p>
                      <a:pPr algn="l"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dirty="0" err="1">
                          <a:solidFill>
                            <a:srgbClr val="000000"/>
                          </a:solidFill>
                          <a:effectLst/>
                          <a:latin typeface="游ゴシック" panose="020B0400000000000000" pitchFamily="50" charset="-128"/>
                          <a:ea typeface="游ゴシック" panose="020B0400000000000000" pitchFamily="50" charset="-128"/>
                        </a:rPr>
                        <a:t>Macbook</a:t>
                      </a: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 Air 2020 (Intel Core)</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173901"/>
                  </a:ext>
                </a:extLst>
              </a:tr>
              <a:tr h="110122">
                <a:tc>
                  <a:txBody>
                    <a:bodyPr/>
                    <a:lstStyle/>
                    <a:p>
                      <a:pPr algn="l"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Air 2020 (M1)</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700227"/>
                  </a:ext>
                </a:extLst>
              </a:tr>
              <a:tr h="142285">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Pro 2016 13inch</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203919"/>
                  </a:ext>
                </a:extLst>
              </a:tr>
              <a:tr h="142285">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Pro 2016 15inch</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849631"/>
                  </a:ext>
                </a:extLst>
              </a:tr>
              <a:tr h="142285">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Pro 2017 13inch</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004367"/>
                  </a:ext>
                </a:extLst>
              </a:tr>
              <a:tr h="142285">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Pro 2017 15inch</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933090"/>
                  </a:ext>
                </a:extLst>
              </a:tr>
              <a:tr h="142285">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Pro 2018 13inch</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066962"/>
                  </a:ext>
                </a:extLst>
              </a:tr>
              <a:tr h="142285">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Pro 2018 15inch</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33835"/>
                  </a:ext>
                </a:extLst>
              </a:tr>
              <a:tr h="142285">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Pro 2019 13inch</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972462"/>
                  </a:ext>
                </a:extLst>
              </a:tr>
              <a:tr h="142285">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Pro 2019 15inch</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838723"/>
                  </a:ext>
                </a:extLst>
              </a:tr>
              <a:tr h="142285">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Pro 2019 16inch</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85336"/>
                  </a:ext>
                </a:extLst>
              </a:tr>
              <a:tr h="156922">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Macbook Pro 2020 (Intel Core)</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086559"/>
                  </a:ext>
                </a:extLst>
              </a:tr>
              <a:tr h="110122">
                <a:tc>
                  <a:txBody>
                    <a:bodyPr/>
                    <a:lstStyle/>
                    <a:p>
                      <a:pPr algn="ctr"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ASUS</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Chromebook Flip C214MA</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431186"/>
                  </a:ext>
                </a:extLst>
              </a:tr>
              <a:tr h="110122">
                <a:tc>
                  <a:txBody>
                    <a:bodyPr/>
                    <a:lstStyle/>
                    <a:p>
                      <a:pPr algn="ctr"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Chromebook Flip C101PA</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29766"/>
                  </a:ext>
                </a:extLst>
              </a:tr>
              <a:tr h="110122">
                <a:tc>
                  <a:txBody>
                    <a:bodyPr/>
                    <a:lstStyle/>
                    <a:p>
                      <a:pPr algn="ctr"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DELL</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XPS12</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358309"/>
                  </a:ext>
                </a:extLst>
              </a:tr>
              <a:tr h="142285">
                <a:tc>
                  <a:txBody>
                    <a:bodyPr/>
                    <a:lstStyle/>
                    <a:p>
                      <a:pPr algn="ctr"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Chromebook 3100 Education</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627678"/>
                  </a:ext>
                </a:extLst>
              </a:tr>
              <a:tr h="142285">
                <a:tc>
                  <a:txBody>
                    <a:bodyPr/>
                    <a:lstStyle/>
                    <a:p>
                      <a:pPr algn="ctr"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Inspiron 13 7000 2-in-1</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801125"/>
                  </a:ext>
                </a:extLst>
              </a:tr>
              <a:tr h="217931">
                <a:tc rowSpan="2">
                  <a:txBody>
                    <a:bodyPr/>
                    <a:lstStyle/>
                    <a:p>
                      <a:pPr algn="ctr"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a:txBody>
                    <a:bodyPr/>
                    <a:lstStyle/>
                    <a:p>
                      <a:pPr algn="l"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Latitude </a:t>
                      </a:r>
                      <a:r>
                        <a:rPr lang="en-US" sz="700" b="0" i="0" u="none" strike="noStrike" dirty="0" err="1">
                          <a:solidFill>
                            <a:srgbClr val="000000"/>
                          </a:solidFill>
                          <a:effectLst/>
                          <a:latin typeface="游ゴシック" panose="020B0400000000000000" pitchFamily="50" charset="-128"/>
                          <a:ea typeface="游ゴシック" panose="020B0400000000000000" pitchFamily="50" charset="-128"/>
                        </a:rPr>
                        <a:t>Latitude</a:t>
                      </a: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 7300</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「低速な充電器が接続されています」と警告が出ますが、動作に問題はありません。</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66021490"/>
                  </a:ext>
                </a:extLst>
              </a:tr>
              <a:tr h="19613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344150"/>
                  </a:ext>
                </a:extLst>
              </a:tr>
              <a:tr h="110122">
                <a:tc>
                  <a:txBody>
                    <a:bodyPr/>
                    <a:lstStyle/>
                    <a:p>
                      <a:pPr algn="ctr"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FUJITSU</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FMV-LIFEBOOK UH WU2/C3</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789898"/>
                  </a:ext>
                </a:extLst>
              </a:tr>
              <a:tr h="217931">
                <a:tc rowSpan="2">
                  <a:txBody>
                    <a:bodyPr/>
                    <a:lstStyle/>
                    <a:p>
                      <a:pPr algn="ctr" rtl="0"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HP</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Spectre 13-af018TU</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「純正の充電器の使用をおすすめします」と警告が出ますが、動作に問題はありません。</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02970449"/>
                  </a:ext>
                </a:extLst>
              </a:tr>
              <a:tr h="142285">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190386"/>
                  </a:ext>
                </a:extLst>
              </a:tr>
              <a:tr h="142285">
                <a:tc>
                  <a:txBody>
                    <a:bodyPr/>
                    <a:lstStyle/>
                    <a:p>
                      <a:pPr algn="ctr"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Elite x2 1013 G3</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858282"/>
                  </a:ext>
                </a:extLst>
              </a:tr>
              <a:tr h="217931">
                <a:tc>
                  <a:txBody>
                    <a:bodyPr/>
                    <a:lstStyle/>
                    <a:p>
                      <a:pPr algn="ctr"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Elite Dragonfly NoteBook (2Z311PA#ABJ)</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「純正の充電器の使用をおすすめします」と警告が出ますが、動作に問題はありません。</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359031"/>
                  </a:ext>
                </a:extLst>
              </a:tr>
              <a:tr h="217931">
                <a:tc rowSpan="2">
                  <a:txBody>
                    <a:bodyPr/>
                    <a:lstStyle/>
                    <a:p>
                      <a:pPr algn="ctr" fontAlgn="ctr"/>
                      <a:r>
                        <a:rPr lang="ja-JP" altLang="en-US" sz="700" b="0" i="0" u="none" strike="noStrike" dirty="0">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EliteBook x360 1040 G6</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「純正の充電器の使用をおすすめします」と警告が出ますが、動作に問題はありません。</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94294794"/>
                  </a:ext>
                </a:extLst>
              </a:tr>
              <a:tr h="142285">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930490"/>
                  </a:ext>
                </a:extLst>
              </a:tr>
              <a:tr h="217931">
                <a:tc rowSpan="2">
                  <a:txBody>
                    <a:bodyPr/>
                    <a:lstStyle/>
                    <a:p>
                      <a:pPr algn="ctr"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rtl="0" fontAlgn="ctr"/>
                      <a:r>
                        <a:rPr lang="en-US" sz="700" b="0" i="0" u="none" strike="noStrike" dirty="0" err="1">
                          <a:solidFill>
                            <a:srgbClr val="000000"/>
                          </a:solidFill>
                          <a:effectLst/>
                          <a:latin typeface="游ゴシック" panose="020B0400000000000000" pitchFamily="50" charset="-128"/>
                          <a:ea typeface="游ゴシック" panose="020B0400000000000000" pitchFamily="50" charset="-128"/>
                        </a:rPr>
                        <a:t>Spectre</a:t>
                      </a: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 Folio 13-ak0015nr</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「純正の充電器の使用をおすすめします」と警告が出ますが、動作に問題はありません。</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76936918"/>
                  </a:ext>
                </a:extLst>
              </a:tr>
              <a:tr h="142285">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399019"/>
                  </a:ext>
                </a:extLst>
              </a:tr>
              <a:tr h="142285">
                <a:tc>
                  <a:txBody>
                    <a:bodyPr/>
                    <a:lstStyle/>
                    <a:p>
                      <a:pPr algn="ctr"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ENVY x360 15</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純正充電器より充電時間が長くなる場合があります。</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537659"/>
                  </a:ext>
                </a:extLst>
              </a:tr>
              <a:tr h="110122">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ProBook 430 G7</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9801002"/>
                  </a:ext>
                </a:extLst>
              </a:tr>
              <a:tr h="217931">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ProBook x360 435 G7</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「純正の充電器の使用をおすすめします」と警告が出ますが、動作に問題はありません。</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324742"/>
                  </a:ext>
                </a:extLst>
              </a:tr>
              <a:tr h="217931">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nl-NL" sz="700" b="0" i="0" u="none" strike="noStrike">
                          <a:solidFill>
                            <a:srgbClr val="000000"/>
                          </a:solidFill>
                          <a:effectLst/>
                          <a:latin typeface="游ゴシック" panose="020B0400000000000000" pitchFamily="50" charset="-128"/>
                          <a:ea typeface="游ゴシック" panose="020B0400000000000000" pitchFamily="50" charset="-128"/>
                        </a:rPr>
                        <a:t>Chromebook x360 11 G3 EE</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「純正の充電器の使用をおすすめします」と警告が出ますが、動作に問題はありません。</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474407"/>
                  </a:ext>
                </a:extLst>
              </a:tr>
              <a:tr h="110122">
                <a:tc>
                  <a:txBody>
                    <a:bodyPr/>
                    <a:lstStyle/>
                    <a:p>
                      <a:pPr algn="ctr"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Chromebook x360 12b</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Arial" panose="020B0604020202020204" pitchFamily="34" charset="0"/>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449192"/>
                  </a:ext>
                </a:extLst>
              </a:tr>
              <a:tr h="110122">
                <a:tc>
                  <a:txBody>
                    <a:bodyPr/>
                    <a:lstStyle/>
                    <a:p>
                      <a:pPr algn="ctr"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Chromebook 11A G8 EE</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88" marR="2288" marT="2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321441"/>
                  </a:ext>
                </a:extLst>
              </a:tr>
            </a:tbl>
          </a:graphicData>
        </a:graphic>
      </p:graphicFrame>
    </p:spTree>
    <p:extLst>
      <p:ext uri="{BB962C8B-B14F-4D97-AF65-F5344CB8AC3E}">
        <p14:creationId xmlns:p14="http://schemas.microsoft.com/office/powerpoint/2010/main" val="113294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UFFALO　iPadmini提案資料">
  <a:themeElements>
    <a:clrScheme name="やなぎんカラパレ">
      <a:dk1>
        <a:sysClr val="windowText" lastClr="000000"/>
      </a:dk1>
      <a:lt1>
        <a:sysClr val="window" lastClr="FFFFFF"/>
      </a:lt1>
      <a:dk2>
        <a:srgbClr val="BDBEC2"/>
      </a:dk2>
      <a:lt2>
        <a:srgbClr val="FFD3E0"/>
      </a:lt2>
      <a:accent1>
        <a:srgbClr val="FF1300"/>
      </a:accent1>
      <a:accent2>
        <a:srgbClr val="FF9500"/>
      </a:accent2>
      <a:accent3>
        <a:srgbClr val="FFCC00"/>
      </a:accent3>
      <a:accent4>
        <a:srgbClr val="0BD318"/>
      </a:accent4>
      <a:accent5>
        <a:srgbClr val="007AFF"/>
      </a:accent5>
      <a:accent6>
        <a:srgbClr val="C643FC"/>
      </a:accent6>
      <a:hlink>
        <a:srgbClr val="EB8803"/>
      </a:hlink>
      <a:folHlink>
        <a:srgbClr val="5F7791"/>
      </a:folHlink>
    </a:clrScheme>
    <a:fontScheme name="やなぎんフォント">
      <a:majorFont>
        <a:latin typeface="游ゴシック"/>
        <a:ea typeface="游ゴシック"/>
        <a:cs typeface=""/>
      </a:majorFont>
      <a:minorFont>
        <a:latin typeface="游ゴシック"/>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100" b="1" i="0" u="none" strike="noStrike" cap="none" normalizeH="0" baseline="0" smtClean="0">
            <a:ln>
              <a:noFill/>
            </a:ln>
            <a:solidFill>
              <a:schemeClr val="tx1"/>
            </a:solidFill>
            <a:effectLst/>
            <a:latin typeface="Times New Roman" pitchFamily="18" charset="0"/>
            <a:ea typeface="ＭＳ ゴシック"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100" b="1" i="0" u="none" strike="noStrike" cap="none" normalizeH="0" baseline="0" smtClean="0">
            <a:ln>
              <a:noFill/>
            </a:ln>
            <a:solidFill>
              <a:schemeClr val="tx1"/>
            </a:solidFill>
            <a:effectLst/>
            <a:latin typeface="Times New Roman" pitchFamily="18" charset="0"/>
            <a:ea typeface="ＭＳ ゴシック" pitchFamily="49" charset="-128"/>
          </a:defRPr>
        </a:defPPr>
      </a:lstStyle>
    </a:lnDef>
    <a:txDef>
      <a:spPr>
        <a:noFill/>
      </a:spPr>
      <a:bodyPr wrap="none" rtlCol="0">
        <a:spAutoFit/>
      </a:bodyPr>
      <a:lstStyle>
        <a:defPPr>
          <a:defRPr kumimoji="1" sz="1400" dirty="0" smtClean="0">
            <a:solidFill>
              <a:schemeClr val="tx1">
                <a:lumMod val="85000"/>
                <a:lumOff val="15000"/>
              </a:schemeClr>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37691</TotalTime>
  <Words>1376</Words>
  <Application>Microsoft Office PowerPoint</Application>
  <PresentationFormat>A4 210 x 297 mm</PresentationFormat>
  <Paragraphs>261</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vt:i4>
      </vt:variant>
    </vt:vector>
  </HeadingPairs>
  <TitlesOfParts>
    <vt:vector size="10" baseType="lpstr">
      <vt:lpstr>ＭＳ Ｐゴシック</vt:lpstr>
      <vt:lpstr>游ゴシック</vt:lpstr>
      <vt:lpstr>游ゴシック Light</vt:lpstr>
      <vt:lpstr>Arial</vt:lpstr>
      <vt:lpstr>Calibri</vt:lpstr>
      <vt:lpstr>Times New Roman</vt:lpstr>
      <vt:lpstr>BUFFALO　iPadmini提案資料</vt:lpstr>
      <vt:lpstr>デザインの設定</vt:lpstr>
      <vt:lpstr>PowerPoint プレゼンテーション</vt:lpstr>
      <vt:lpstr>PowerPoint プレゼンテーション</vt:lpstr>
    </vt:vector>
  </TitlesOfParts>
  <Company>株式会社バッファロー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株式会社バッファロー</dc:creator>
  <cp:lastModifiedBy>前出 なぎさ</cp:lastModifiedBy>
  <cp:revision>1381</cp:revision>
  <cp:lastPrinted>2020-02-28T09:28:18Z</cp:lastPrinted>
  <dcterms:created xsi:type="dcterms:W3CDTF">2011-07-13T01:30:47Z</dcterms:created>
  <dcterms:modified xsi:type="dcterms:W3CDTF">2021-04-02T03:12:09Z</dcterms:modified>
</cp:coreProperties>
</file>