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1.xml" ContentType="application/vnd.openxmlformats-officedocument.presentationml.notesSlide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4"/>
  </p:notesMasterIdLst>
  <p:sldIdLst>
    <p:sldId id="259" r:id="rId2"/>
    <p:sldId id="256" r:id="rId3"/>
  </p:sldIdLst>
  <p:sldSz cx="12192000" cy="16256000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5075" userDrawn="1">
          <p15:clr>
            <a:srgbClr val="A4A3A4"/>
          </p15:clr>
        </p15:guide>
        <p15:guide id="2" pos="3863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87C6E"/>
    <a:srgbClr val="126352"/>
    <a:srgbClr val="A9D18E"/>
    <a:srgbClr val="006D5A"/>
    <a:srgbClr val="6C879C"/>
    <a:srgbClr val="9AAAB3"/>
    <a:srgbClr val="4B4460"/>
    <a:srgbClr val="006183"/>
    <a:srgbClr val="468679"/>
    <a:srgbClr val="00604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淡色スタイル 1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4" autoAdjust="0"/>
    <p:restoredTop sz="92653" autoAdjust="0"/>
  </p:normalViewPr>
  <p:slideViewPr>
    <p:cSldViewPr snapToGrid="0" showGuides="1">
      <p:cViewPr>
        <p:scale>
          <a:sx n="30" d="100"/>
          <a:sy n="30" d="100"/>
        </p:scale>
        <p:origin x="2611" y="370"/>
      </p:cViewPr>
      <p:guideLst>
        <p:guide orient="horz" pos="5075"/>
        <p:guide pos="3863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openxmlformats.org/officeDocument/2006/relationships/customXml" Target="../customXml/item3.xml"/><Relationship Id="rId5" Type="http://schemas.openxmlformats.org/officeDocument/2006/relationships/presProps" Target="presProps.xml"/><Relationship Id="rId10" Type="http://schemas.openxmlformats.org/officeDocument/2006/relationships/customXml" Target="../customXml/item2.xml"/><Relationship Id="rId4" Type="http://schemas.openxmlformats.org/officeDocument/2006/relationships/notesMaster" Target="notesMasters/notesMaster1.xml"/><Relationship Id="rId9" Type="http://schemas.openxmlformats.org/officeDocument/2006/relationships/customXml" Target="../customXml/item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808ACE-8528-4BDF-A267-B9CDBC9F1EAE}" type="datetimeFigureOut">
              <a:rPr kumimoji="1" lang="ja-JP" altLang="en-US" smtClean="0"/>
              <a:t>2021/2/9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46300" y="1243013"/>
            <a:ext cx="251460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83307"/>
            <a:ext cx="5445760" cy="3913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80BB6C-E3F7-49C6-9789-FBB569D4AF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814380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80BB6C-E3F7-49C6-9789-FBB569D4AFE3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87069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660416"/>
            <a:ext cx="10363200" cy="5659496"/>
          </a:xfrm>
        </p:spPr>
        <p:txBody>
          <a:bodyPr anchor="b"/>
          <a:lstStyle>
            <a:lvl1pPr algn="ctr">
              <a:defRPr sz="8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8538164"/>
            <a:ext cx="9144000" cy="3924769"/>
          </a:xfrm>
        </p:spPr>
        <p:txBody>
          <a:bodyPr/>
          <a:lstStyle>
            <a:lvl1pPr marL="0" indent="0" algn="ctr">
              <a:buNone/>
              <a:defRPr sz="3200"/>
            </a:lvl1pPr>
            <a:lvl2pPr marL="609585" indent="0" algn="ctr">
              <a:buNone/>
              <a:defRPr sz="2667"/>
            </a:lvl2pPr>
            <a:lvl3pPr marL="1219170" indent="0" algn="ctr">
              <a:buNone/>
              <a:defRPr sz="2400"/>
            </a:lvl3pPr>
            <a:lvl4pPr marL="1828754" indent="0" algn="ctr">
              <a:buNone/>
              <a:defRPr sz="2133"/>
            </a:lvl4pPr>
            <a:lvl5pPr marL="2438339" indent="0" algn="ctr">
              <a:buNone/>
              <a:defRPr sz="2133"/>
            </a:lvl5pPr>
            <a:lvl6pPr marL="3047924" indent="0" algn="ctr">
              <a:buNone/>
              <a:defRPr sz="2133"/>
            </a:lvl6pPr>
            <a:lvl7pPr marL="3657509" indent="0" algn="ctr">
              <a:buNone/>
              <a:defRPr sz="2133"/>
            </a:lvl7pPr>
            <a:lvl8pPr marL="4267093" indent="0" algn="ctr">
              <a:buNone/>
              <a:defRPr sz="2133"/>
            </a:lvl8pPr>
            <a:lvl9pPr marL="4876678" indent="0" algn="ctr">
              <a:buNone/>
              <a:defRPr sz="2133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E8F4B-3E68-46D3-9CA4-1B2C8B7477C0}" type="datetimeFigureOut">
              <a:rPr kumimoji="1" lang="ja-JP" altLang="en-US" smtClean="0"/>
              <a:t>2021/2/9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44E9E-18DB-4ACF-B261-6BBFD253B50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392415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E8F4B-3E68-46D3-9CA4-1B2C8B7477C0}" type="datetimeFigureOut">
              <a:rPr kumimoji="1" lang="ja-JP" altLang="en-US" smtClean="0"/>
              <a:t>2021/2/9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44E9E-18DB-4ACF-B261-6BBFD253B50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506233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865481"/>
            <a:ext cx="2628900" cy="13776209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865481"/>
            <a:ext cx="7734300" cy="13776209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E8F4B-3E68-46D3-9CA4-1B2C8B7477C0}" type="datetimeFigureOut">
              <a:rPr kumimoji="1" lang="ja-JP" altLang="en-US" smtClean="0"/>
              <a:t>2021/2/9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44E9E-18DB-4ACF-B261-6BBFD253B50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794431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E8F4B-3E68-46D3-9CA4-1B2C8B7477C0}" type="datetimeFigureOut">
              <a:rPr kumimoji="1" lang="ja-JP" altLang="en-US" smtClean="0"/>
              <a:t>2021/2/9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44E9E-18DB-4ACF-B261-6BBFD253B50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9882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4052716"/>
            <a:ext cx="10515600" cy="6762043"/>
          </a:xfrm>
        </p:spPr>
        <p:txBody>
          <a:bodyPr anchor="b"/>
          <a:lstStyle>
            <a:lvl1pPr>
              <a:defRPr sz="8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10878731"/>
            <a:ext cx="10515600" cy="3555999"/>
          </a:xfrm>
        </p:spPr>
        <p:txBody>
          <a:bodyPr/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609585" indent="0"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E8F4B-3E68-46D3-9CA4-1B2C8B7477C0}" type="datetimeFigureOut">
              <a:rPr kumimoji="1" lang="ja-JP" altLang="en-US" smtClean="0"/>
              <a:t>2021/2/9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44E9E-18DB-4ACF-B261-6BBFD253B50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613202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4327407"/>
            <a:ext cx="5181600" cy="103142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4327407"/>
            <a:ext cx="5181600" cy="103142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E8F4B-3E68-46D3-9CA4-1B2C8B7477C0}" type="datetimeFigureOut">
              <a:rPr kumimoji="1" lang="ja-JP" altLang="en-US" smtClean="0"/>
              <a:t>2021/2/9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44E9E-18DB-4ACF-B261-6BBFD253B50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724996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865485"/>
            <a:ext cx="10515600" cy="314207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3984979"/>
            <a:ext cx="5157787" cy="1952977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5937956"/>
            <a:ext cx="5157787" cy="87338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3984979"/>
            <a:ext cx="5183188" cy="1952977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5937956"/>
            <a:ext cx="5183188" cy="87338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E8F4B-3E68-46D3-9CA4-1B2C8B7477C0}" type="datetimeFigureOut">
              <a:rPr kumimoji="1" lang="ja-JP" altLang="en-US" smtClean="0"/>
              <a:t>2021/2/9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44E9E-18DB-4ACF-B261-6BBFD253B50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879452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E8F4B-3E68-46D3-9CA4-1B2C8B7477C0}" type="datetimeFigureOut">
              <a:rPr kumimoji="1" lang="ja-JP" altLang="en-US" smtClean="0"/>
              <a:t>2021/2/9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44E9E-18DB-4ACF-B261-6BBFD253B50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384999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E8F4B-3E68-46D3-9CA4-1B2C8B7477C0}" type="datetimeFigureOut">
              <a:rPr kumimoji="1" lang="ja-JP" altLang="en-US" smtClean="0"/>
              <a:t>2021/2/9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44E9E-18DB-4ACF-B261-6BBFD253B50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388896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1083733"/>
            <a:ext cx="3932237" cy="3793067"/>
          </a:xfrm>
        </p:spPr>
        <p:txBody>
          <a:bodyPr anchor="b"/>
          <a:lstStyle>
            <a:lvl1pPr>
              <a:defRPr sz="4267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2340567"/>
            <a:ext cx="6172200" cy="11552296"/>
          </a:xfr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76800"/>
            <a:ext cx="3932237" cy="9034875"/>
          </a:xfrm>
        </p:spPr>
        <p:txBody>
          <a:bodyPr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E8F4B-3E68-46D3-9CA4-1B2C8B7477C0}" type="datetimeFigureOut">
              <a:rPr kumimoji="1" lang="ja-JP" altLang="en-US" smtClean="0"/>
              <a:t>2021/2/9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44E9E-18DB-4ACF-B261-6BBFD253B50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25831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1083733"/>
            <a:ext cx="3932237" cy="3793067"/>
          </a:xfrm>
        </p:spPr>
        <p:txBody>
          <a:bodyPr anchor="b"/>
          <a:lstStyle>
            <a:lvl1pPr>
              <a:defRPr sz="4267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2340567"/>
            <a:ext cx="6172200" cy="11552296"/>
          </a:xfrm>
        </p:spPr>
        <p:txBody>
          <a:bodyPr anchor="t"/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76800"/>
            <a:ext cx="3932237" cy="9034875"/>
          </a:xfrm>
        </p:spPr>
        <p:txBody>
          <a:bodyPr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E8F4B-3E68-46D3-9CA4-1B2C8B7477C0}" type="datetimeFigureOut">
              <a:rPr kumimoji="1" lang="ja-JP" altLang="en-US" smtClean="0"/>
              <a:t>2021/2/9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44E9E-18DB-4ACF-B261-6BBFD253B50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37865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865485"/>
            <a:ext cx="10515600" cy="31420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4327407"/>
            <a:ext cx="10515600" cy="103142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15066908"/>
            <a:ext cx="2743200" cy="865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3E8F4B-3E68-46D3-9CA4-1B2C8B7477C0}" type="datetimeFigureOut">
              <a:rPr kumimoji="1" lang="ja-JP" altLang="en-US" smtClean="0"/>
              <a:t>2021/2/9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15066908"/>
            <a:ext cx="4114800" cy="865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15066908"/>
            <a:ext cx="2743200" cy="865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644E9E-18DB-4ACF-B261-6BBFD253B50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41432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1219170" rtl="0" eaLnBrk="1" latinLnBrk="0" hangingPunct="1">
        <a:lnSpc>
          <a:spcPct val="90000"/>
        </a:lnSpc>
        <a:spcBef>
          <a:spcPct val="0"/>
        </a:spcBef>
        <a:buNone/>
        <a:defRPr kumimoji="1" sz="58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04792" indent="-304792" algn="l" defTabSz="1219170" rtl="0" eaLnBrk="1" latinLnBrk="0" hangingPunct="1">
        <a:lnSpc>
          <a:spcPct val="90000"/>
        </a:lnSpc>
        <a:spcBef>
          <a:spcPts val="1333"/>
        </a:spcBef>
        <a:buFont typeface="Arial" panose="020B0604020202020204" pitchFamily="34" charset="0"/>
        <a:buChar char="•"/>
        <a:defRPr kumimoji="1" sz="3733" kern="1200">
          <a:solidFill>
            <a:schemeClr val="tx1"/>
          </a:solidFill>
          <a:latin typeface="+mn-lt"/>
          <a:ea typeface="+mn-ea"/>
          <a:cs typeface="+mn-cs"/>
        </a:defRPr>
      </a:lvl1pPr>
      <a:lvl2pPr marL="91437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667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グループ化 19">
            <a:extLst>
              <a:ext uri="{FF2B5EF4-FFF2-40B4-BE49-F238E27FC236}">
                <a16:creationId xmlns:a16="http://schemas.microsoft.com/office/drawing/2014/main" id="{7ECCA478-36E3-4516-895E-6AA8DFEEA5B7}"/>
              </a:ext>
            </a:extLst>
          </p:cNvPr>
          <p:cNvGrpSpPr/>
          <p:nvPr/>
        </p:nvGrpSpPr>
        <p:grpSpPr>
          <a:xfrm>
            <a:off x="0" y="-5205"/>
            <a:ext cx="12192000" cy="16535400"/>
            <a:chOff x="-17135" y="25400"/>
            <a:chExt cx="12192000" cy="17094393"/>
          </a:xfrm>
        </p:grpSpPr>
        <p:pic>
          <p:nvPicPr>
            <p:cNvPr id="15" name="図 14">
              <a:extLst>
                <a:ext uri="{FF2B5EF4-FFF2-40B4-BE49-F238E27FC236}">
                  <a16:creationId xmlns:a16="http://schemas.microsoft.com/office/drawing/2014/main" id="{C8AA3180-595E-41D3-BCA5-B212C3356093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/>
            <a:srcRect t="388" b="115"/>
            <a:stretch/>
          </p:blipFill>
          <p:spPr>
            <a:xfrm>
              <a:off x="-11423" y="25400"/>
              <a:ext cx="12186288" cy="7252611"/>
            </a:xfrm>
            <a:prstGeom prst="rect">
              <a:avLst/>
            </a:prstGeom>
          </p:spPr>
        </p:pic>
        <p:pic>
          <p:nvPicPr>
            <p:cNvPr id="17" name="図 16">
              <a:extLst>
                <a:ext uri="{FF2B5EF4-FFF2-40B4-BE49-F238E27FC236}">
                  <a16:creationId xmlns:a16="http://schemas.microsoft.com/office/drawing/2014/main" id="{360AEE19-AB3B-4A88-9D59-D9300C8C5A21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/>
            <a:srcRect t="1" b="-3937"/>
            <a:stretch/>
          </p:blipFill>
          <p:spPr>
            <a:xfrm>
              <a:off x="-17135" y="7273416"/>
              <a:ext cx="12192000" cy="7626542"/>
            </a:xfrm>
            <a:prstGeom prst="rect">
              <a:avLst/>
            </a:prstGeom>
          </p:spPr>
        </p:pic>
        <p:pic>
          <p:nvPicPr>
            <p:cNvPr id="19" name="図 18">
              <a:extLst>
                <a:ext uri="{FF2B5EF4-FFF2-40B4-BE49-F238E27FC236}">
                  <a16:creationId xmlns:a16="http://schemas.microsoft.com/office/drawing/2014/main" id="{6F063B4E-70DA-4F2E-A9BC-00C74ABB20E3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/>
            <a:srcRect t="18750"/>
            <a:stretch/>
          </p:blipFill>
          <p:spPr>
            <a:xfrm>
              <a:off x="-17135" y="14643291"/>
              <a:ext cx="12192000" cy="247650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478843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グループ化 14">
            <a:extLst>
              <a:ext uri="{FF2B5EF4-FFF2-40B4-BE49-F238E27FC236}">
                <a16:creationId xmlns:a16="http://schemas.microsoft.com/office/drawing/2014/main" id="{B6FBBD67-2D1E-49D5-9A92-B03972F21E3E}"/>
              </a:ext>
            </a:extLst>
          </p:cNvPr>
          <p:cNvGrpSpPr/>
          <p:nvPr/>
        </p:nvGrpSpPr>
        <p:grpSpPr>
          <a:xfrm>
            <a:off x="-2" y="0"/>
            <a:ext cx="12192002" cy="16256000"/>
            <a:chOff x="-2" y="0"/>
            <a:chExt cx="12192002" cy="16256000"/>
          </a:xfrm>
        </p:grpSpPr>
        <p:pic>
          <p:nvPicPr>
            <p:cNvPr id="5" name="図 4">
              <a:extLst>
                <a:ext uri="{FF2B5EF4-FFF2-40B4-BE49-F238E27FC236}">
                  <a16:creationId xmlns:a16="http://schemas.microsoft.com/office/drawing/2014/main" id="{FB890F00-4890-49BD-9A42-052BA989C89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0" y="0"/>
              <a:ext cx="12192000" cy="7261854"/>
            </a:xfrm>
            <a:prstGeom prst="rect">
              <a:avLst/>
            </a:prstGeom>
          </p:spPr>
        </p:pic>
        <p:pic>
          <p:nvPicPr>
            <p:cNvPr id="8" name="図 7">
              <a:extLst>
                <a:ext uri="{FF2B5EF4-FFF2-40B4-BE49-F238E27FC236}">
                  <a16:creationId xmlns:a16="http://schemas.microsoft.com/office/drawing/2014/main" id="{0CCDA0DD-D1F4-4CD3-BAB0-0DB75CD16C7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/>
            <a:srcRect t="6620"/>
            <a:stretch/>
          </p:blipFill>
          <p:spPr>
            <a:xfrm>
              <a:off x="0" y="7242804"/>
              <a:ext cx="12192000" cy="6879206"/>
            </a:xfrm>
            <a:prstGeom prst="rect">
              <a:avLst/>
            </a:prstGeom>
          </p:spPr>
        </p:pic>
        <p:pic>
          <p:nvPicPr>
            <p:cNvPr id="14" name="図 13">
              <a:extLst>
                <a:ext uri="{FF2B5EF4-FFF2-40B4-BE49-F238E27FC236}">
                  <a16:creationId xmlns:a16="http://schemas.microsoft.com/office/drawing/2014/main" id="{65D70DA0-FB08-49B7-8487-AADAE221773A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5"/>
            <a:srcRect t="21496"/>
            <a:stretch/>
          </p:blipFill>
          <p:spPr>
            <a:xfrm>
              <a:off x="-2" y="14077949"/>
              <a:ext cx="12191999" cy="2178051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5414661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DF8BA2EDCD97844DB2D57C9A8CF525C3" ma:contentTypeVersion="9" ma:contentTypeDescription="新しいドキュメントを作成します。" ma:contentTypeScope="" ma:versionID="11421e8000485f05eaccf60a954ee251">
  <xsd:schema xmlns:xsd="http://www.w3.org/2001/XMLSchema" xmlns:xs="http://www.w3.org/2001/XMLSchema" xmlns:p="http://schemas.microsoft.com/office/2006/metadata/properties" xmlns:ns2="18c1b2a3-9d6c-4dc1-adcf-06264b765462" xmlns:ns3="944d4c15-58a1-4659-84aa-63a58726dc94" targetNamespace="http://schemas.microsoft.com/office/2006/metadata/properties" ma:root="true" ma:fieldsID="77da2c8a7324727eaf39d33696dfb10d" ns2:_="" ns3:_="">
    <xsd:import namespace="18c1b2a3-9d6c-4dc1-adcf-06264b765462"/>
    <xsd:import namespace="944d4c15-58a1-4659-84aa-63a58726dc9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8c1b2a3-9d6c-4dc1-adcf-06264b76546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44d4c15-58a1-4659-84aa-63a58726dc94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B9C48F49-9658-464E-B11F-A3CBFEABC25D}"/>
</file>

<file path=customXml/itemProps2.xml><?xml version="1.0" encoding="utf-8"?>
<ds:datastoreItem xmlns:ds="http://schemas.openxmlformats.org/officeDocument/2006/customXml" ds:itemID="{EDAC5B08-270C-40D0-8C0B-8470117EFF07}"/>
</file>

<file path=customXml/itemProps3.xml><?xml version="1.0" encoding="utf-8"?>
<ds:datastoreItem xmlns:ds="http://schemas.openxmlformats.org/officeDocument/2006/customXml" ds:itemID="{9880D53F-C3B2-4F70-88A9-7AA5EAA0710A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6853</TotalTime>
  <Words>1</Words>
  <Application>Microsoft Office PowerPoint</Application>
  <PresentationFormat>ユーザー設定</PresentationFormat>
  <Paragraphs>1</Paragraphs>
  <Slides>2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小橋 真帆</dc:creator>
  <cp:lastModifiedBy>市川 里菜</cp:lastModifiedBy>
  <cp:revision>140</cp:revision>
  <cp:lastPrinted>2019-11-22T02:03:11Z</cp:lastPrinted>
  <dcterms:created xsi:type="dcterms:W3CDTF">2019-11-15T00:40:54Z</dcterms:created>
  <dcterms:modified xsi:type="dcterms:W3CDTF">2021-02-09T01:38:52Z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0x010100DF8BA2EDCD97844DB2D57C9A8CF525C3</vt:lpwstr>
  </property>
</Properties>
</file>